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heme/theme4.xml" ContentType="application/vnd.openxmlformats-officedocument.theme+xml"/>
  <Override PartName="/ppt/theme/theme5.xml" ContentType="application/vnd.openxmlformats-officedocument.theme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notesSlides/notesSlide1.xml" ContentType="application/vnd.openxmlformats-officedocument.presentationml.notesSlide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notesSlides/notesSlide2.xml" ContentType="application/vnd.openxmlformats-officedocument.presentationml.notesSlide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notesSlides/notesSlide3.xml" ContentType="application/vnd.openxmlformats-officedocument.presentationml.notesSlide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  <p:sldMasterId id="2147483662" r:id="rId3"/>
  </p:sldMasterIdLst>
  <p:notesMasterIdLst>
    <p:notesMasterId r:id="rId8"/>
  </p:notesMasterIdLst>
  <p:handoutMasterIdLst>
    <p:handoutMasterId r:id="rId9"/>
  </p:handoutMasterIdLst>
  <p:sldIdLst>
    <p:sldId id="284" r:id="rId4"/>
    <p:sldId id="285" r:id="rId5"/>
    <p:sldId id="286" r:id="rId6"/>
    <p:sldId id="287" r:id="rId7"/>
  </p:sldIdLst>
  <p:sldSz cx="12192000" cy="6858000"/>
  <p:notesSz cx="6858000" cy="9144000"/>
  <p:embeddedFontLst>
    <p:embeddedFont>
      <p:font typeface="WPS灵秀黑" panose="02010600030101010101" charset="-122"/>
      <p:regular r:id="rId10"/>
    </p:embeddedFont>
    <p:embeddedFont>
      <p:font typeface="微软雅黑" panose="020B0503020204020204" pitchFamily="34" charset="-122"/>
      <p:regular r:id="rId11"/>
      <p:bold r:id="rId12"/>
    </p:embeddedFont>
  </p:embeddedFontLst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F2D9"/>
    <a:srgbClr val="000000"/>
    <a:srgbClr val="D2D5E0"/>
    <a:srgbClr val="DAE3F5"/>
    <a:srgbClr val="F8B2B0"/>
    <a:srgbClr val="FFFFFF"/>
    <a:srgbClr val="DCDCDC"/>
    <a:srgbClr val="F0F0F0"/>
    <a:srgbClr val="E6E6E6"/>
    <a:srgbClr val="C8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BA3C1B8-8CF0-4E30-BA04-786524008502}" styleName="表样式 1 25">
    <a:wholeTbl>
      <a:tcTxStyle>
        <a:fontRef idx="none">
          <a:srgbClr val="000000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rgbClr val="FFFFFF"/>
          </a:solidFill>
        </a:fill>
      </a:tcStyle>
    </a:wholeTbl>
    <a:band2H>
      <a:tcStyle>
        <a:tcBdr/>
        <a:fill>
          <a:solidFill>
            <a:schemeClr val="accent1">
              <a:lumMod val="10000"/>
              <a:lumOff val="90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10000"/>
              <a:lumOff val="90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</a:tcStyle>
    </a:band2V>
    <a:la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accent1">
              <a:lumMod val="20000"/>
              <a:lumOff val="80000"/>
            </a:schemeClr>
          </a:solidFill>
        </a:fill>
      </a:tcStyle>
    </a:lastCol>
    <a:fir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accent1">
              <a:lumMod val="20000"/>
              <a:lumOff val="80000"/>
            </a:schemeClr>
          </a:solidFill>
        </a:fill>
      </a:tcStyle>
    </a:firstCol>
    <a:lastRow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none">
          <a:srgbClr val="FFFFFF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78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512" y="320"/>
      </p:cViewPr>
      <p:guideLst>
        <p:guide orient="horz" pos="2126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2.fntdata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1.xml"/><Relationship Id="rId9" Type="http://schemas.openxmlformats.org/officeDocument/2006/relationships/handoutMaster" Target="handoutMasters/handoutMaster1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6094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1869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2816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2577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4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95.xml"/><Relationship Id="rId13" Type="http://schemas.openxmlformats.org/officeDocument/2006/relationships/tags" Target="../tags/tag100.xml"/><Relationship Id="rId18" Type="http://schemas.openxmlformats.org/officeDocument/2006/relationships/tags" Target="../tags/tag105.xml"/><Relationship Id="rId3" Type="http://schemas.openxmlformats.org/officeDocument/2006/relationships/tags" Target="../tags/tag90.xml"/><Relationship Id="rId7" Type="http://schemas.openxmlformats.org/officeDocument/2006/relationships/tags" Target="../tags/tag94.xml"/><Relationship Id="rId12" Type="http://schemas.openxmlformats.org/officeDocument/2006/relationships/tags" Target="../tags/tag99.xml"/><Relationship Id="rId17" Type="http://schemas.openxmlformats.org/officeDocument/2006/relationships/tags" Target="../tags/tag104.xml"/><Relationship Id="rId2" Type="http://schemas.openxmlformats.org/officeDocument/2006/relationships/tags" Target="../tags/tag89.xml"/><Relationship Id="rId16" Type="http://schemas.openxmlformats.org/officeDocument/2006/relationships/tags" Target="../tags/tag103.xml"/><Relationship Id="rId1" Type="http://schemas.openxmlformats.org/officeDocument/2006/relationships/tags" Target="../tags/tag88.xml"/><Relationship Id="rId6" Type="http://schemas.openxmlformats.org/officeDocument/2006/relationships/tags" Target="../tags/tag93.xml"/><Relationship Id="rId11" Type="http://schemas.openxmlformats.org/officeDocument/2006/relationships/tags" Target="../tags/tag98.xml"/><Relationship Id="rId5" Type="http://schemas.openxmlformats.org/officeDocument/2006/relationships/tags" Target="../tags/tag92.xml"/><Relationship Id="rId15" Type="http://schemas.openxmlformats.org/officeDocument/2006/relationships/tags" Target="../tags/tag102.xml"/><Relationship Id="rId10" Type="http://schemas.openxmlformats.org/officeDocument/2006/relationships/tags" Target="../tags/tag97.xml"/><Relationship Id="rId19" Type="http://schemas.openxmlformats.org/officeDocument/2006/relationships/slideMaster" Target="../slideMasters/slideMaster3.xml"/><Relationship Id="rId4" Type="http://schemas.openxmlformats.org/officeDocument/2006/relationships/tags" Target="../tags/tag91.xml"/><Relationship Id="rId9" Type="http://schemas.openxmlformats.org/officeDocument/2006/relationships/tags" Target="../tags/tag96.xml"/><Relationship Id="rId14" Type="http://schemas.openxmlformats.org/officeDocument/2006/relationships/tags" Target="../tags/tag10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" Type="http://schemas.openxmlformats.org/officeDocument/2006/relationships/tags" Target="../tags/tag106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10.xml"/><Relationship Id="rId4" Type="http://schemas.openxmlformats.org/officeDocument/2006/relationships/tags" Target="../tags/tag109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113.xml"/><Relationship Id="rId7" Type="http://schemas.openxmlformats.org/officeDocument/2006/relationships/tags" Target="../tags/tag117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5.xml"/><Relationship Id="rId13" Type="http://schemas.openxmlformats.org/officeDocument/2006/relationships/tags" Target="../tags/tag130.xml"/><Relationship Id="rId3" Type="http://schemas.openxmlformats.org/officeDocument/2006/relationships/tags" Target="../tags/tag120.xml"/><Relationship Id="rId7" Type="http://schemas.openxmlformats.org/officeDocument/2006/relationships/tags" Target="../tags/tag124.xml"/><Relationship Id="rId12" Type="http://schemas.openxmlformats.org/officeDocument/2006/relationships/tags" Target="../tags/tag129.xml"/><Relationship Id="rId2" Type="http://schemas.openxmlformats.org/officeDocument/2006/relationships/tags" Target="../tags/tag119.xml"/><Relationship Id="rId16" Type="http://schemas.openxmlformats.org/officeDocument/2006/relationships/slideMaster" Target="../slideMasters/slideMaster3.xml"/><Relationship Id="rId1" Type="http://schemas.openxmlformats.org/officeDocument/2006/relationships/tags" Target="../tags/tag118.xml"/><Relationship Id="rId6" Type="http://schemas.openxmlformats.org/officeDocument/2006/relationships/tags" Target="../tags/tag123.xml"/><Relationship Id="rId11" Type="http://schemas.openxmlformats.org/officeDocument/2006/relationships/tags" Target="../tags/tag128.xml"/><Relationship Id="rId5" Type="http://schemas.openxmlformats.org/officeDocument/2006/relationships/tags" Target="../tags/tag122.xml"/><Relationship Id="rId15" Type="http://schemas.openxmlformats.org/officeDocument/2006/relationships/tags" Target="../tags/tag132.xml"/><Relationship Id="rId10" Type="http://schemas.openxmlformats.org/officeDocument/2006/relationships/tags" Target="../tags/tag127.xml"/><Relationship Id="rId4" Type="http://schemas.openxmlformats.org/officeDocument/2006/relationships/tags" Target="../tags/tag121.xml"/><Relationship Id="rId9" Type="http://schemas.openxmlformats.org/officeDocument/2006/relationships/tags" Target="../tags/tag126.xml"/><Relationship Id="rId14" Type="http://schemas.openxmlformats.org/officeDocument/2006/relationships/tags" Target="../tags/tag13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135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34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5" Type="http://schemas.openxmlformats.org/officeDocument/2006/relationships/tags" Target="../tags/tag137.xml"/><Relationship Id="rId4" Type="http://schemas.openxmlformats.org/officeDocument/2006/relationships/tags" Target="../tags/tag136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6.xml"/><Relationship Id="rId3" Type="http://schemas.openxmlformats.org/officeDocument/2006/relationships/tags" Target="../tags/tag141.xml"/><Relationship Id="rId7" Type="http://schemas.openxmlformats.org/officeDocument/2006/relationships/tags" Target="../tags/tag145.xml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6" Type="http://schemas.openxmlformats.org/officeDocument/2006/relationships/tags" Target="../tags/tag144.xml"/><Relationship Id="rId5" Type="http://schemas.openxmlformats.org/officeDocument/2006/relationships/tags" Target="../tags/tag143.xml"/><Relationship Id="rId4" Type="http://schemas.openxmlformats.org/officeDocument/2006/relationships/tags" Target="../tags/tag142.xml"/><Relationship Id="rId9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49.xml"/><Relationship Id="rId2" Type="http://schemas.openxmlformats.org/officeDocument/2006/relationships/tags" Target="../tags/tag148.xml"/><Relationship Id="rId1" Type="http://schemas.openxmlformats.org/officeDocument/2006/relationships/tags" Target="../tags/tag147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50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53.xml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4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56.xml"/><Relationship Id="rId2" Type="http://schemas.openxmlformats.org/officeDocument/2006/relationships/tags" Target="../tags/tag155.xml"/><Relationship Id="rId1" Type="http://schemas.openxmlformats.org/officeDocument/2006/relationships/tags" Target="../tags/tag154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57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160.xml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62.xml"/><Relationship Id="rId4" Type="http://schemas.openxmlformats.org/officeDocument/2006/relationships/tags" Target="../tags/tag161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70.xml"/><Relationship Id="rId13" Type="http://schemas.openxmlformats.org/officeDocument/2006/relationships/tags" Target="../tags/tag175.xml"/><Relationship Id="rId18" Type="http://schemas.openxmlformats.org/officeDocument/2006/relationships/tags" Target="../tags/tag180.xml"/><Relationship Id="rId3" Type="http://schemas.openxmlformats.org/officeDocument/2006/relationships/tags" Target="../tags/tag165.xml"/><Relationship Id="rId7" Type="http://schemas.openxmlformats.org/officeDocument/2006/relationships/tags" Target="../tags/tag169.xml"/><Relationship Id="rId12" Type="http://schemas.openxmlformats.org/officeDocument/2006/relationships/tags" Target="../tags/tag174.xml"/><Relationship Id="rId17" Type="http://schemas.openxmlformats.org/officeDocument/2006/relationships/tags" Target="../tags/tag179.xml"/><Relationship Id="rId2" Type="http://schemas.openxmlformats.org/officeDocument/2006/relationships/tags" Target="../tags/tag164.xml"/><Relationship Id="rId16" Type="http://schemas.openxmlformats.org/officeDocument/2006/relationships/tags" Target="../tags/tag178.xml"/><Relationship Id="rId1" Type="http://schemas.openxmlformats.org/officeDocument/2006/relationships/tags" Target="../tags/tag163.xml"/><Relationship Id="rId6" Type="http://schemas.openxmlformats.org/officeDocument/2006/relationships/tags" Target="../tags/tag168.xml"/><Relationship Id="rId11" Type="http://schemas.openxmlformats.org/officeDocument/2006/relationships/tags" Target="../tags/tag173.xml"/><Relationship Id="rId5" Type="http://schemas.openxmlformats.org/officeDocument/2006/relationships/tags" Target="../tags/tag167.xml"/><Relationship Id="rId15" Type="http://schemas.openxmlformats.org/officeDocument/2006/relationships/tags" Target="../tags/tag177.xml"/><Relationship Id="rId10" Type="http://schemas.openxmlformats.org/officeDocument/2006/relationships/tags" Target="../tags/tag172.xml"/><Relationship Id="rId19" Type="http://schemas.openxmlformats.org/officeDocument/2006/relationships/slideMaster" Target="../slideMasters/slideMaster3.xml"/><Relationship Id="rId4" Type="http://schemas.openxmlformats.org/officeDocument/2006/relationships/tags" Target="../tags/tag166.xml"/><Relationship Id="rId9" Type="http://schemas.openxmlformats.org/officeDocument/2006/relationships/tags" Target="../tags/tag171.xml"/><Relationship Id="rId14" Type="http://schemas.openxmlformats.org/officeDocument/2006/relationships/tags" Target="../tags/tag17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397600"/>
            <a:ext cx="9799200" cy="11052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5040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矩形 61"/>
          <p:cNvSpPr/>
          <p:nvPr userDrawn="1">
            <p:custDataLst>
              <p:tags r:id="rId1"/>
            </p:custDataLst>
          </p:nvPr>
        </p:nvSpPr>
        <p:spPr>
          <a:xfrm flipH="1">
            <a:off x="0" y="0"/>
            <a:ext cx="12191365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: 形状 62"/>
          <p:cNvSpPr/>
          <p:nvPr userDrawn="1">
            <p:custDataLst>
              <p:tags r:id="rId2"/>
            </p:custDataLst>
          </p:nvPr>
        </p:nvSpPr>
        <p:spPr>
          <a:xfrm>
            <a:off x="4846733" y="2167102"/>
            <a:ext cx="7337226" cy="4286311"/>
          </a:xfrm>
          <a:custGeom>
            <a:avLst/>
            <a:gdLst>
              <a:gd name="connsiteX0" fmla="*/ 4798578 w 6824019"/>
              <a:gd name="connsiteY0" fmla="*/ 1005 h 3986502"/>
              <a:gd name="connsiteX1" fmla="*/ 5096439 w 6824019"/>
              <a:gd name="connsiteY1" fmla="*/ 1812 h 3986502"/>
              <a:gd name="connsiteX2" fmla="*/ 6528874 w 6824019"/>
              <a:gd name="connsiteY2" fmla="*/ 182401 h 3986502"/>
              <a:gd name="connsiteX3" fmla="*/ 6824019 w 6824019"/>
              <a:gd name="connsiteY3" fmla="*/ 267246 h 3986502"/>
              <a:gd name="connsiteX4" fmla="*/ 6824019 w 6824019"/>
              <a:gd name="connsiteY4" fmla="*/ 3192596 h 3986502"/>
              <a:gd name="connsiteX5" fmla="*/ 6596895 w 6824019"/>
              <a:gd name="connsiteY5" fmla="*/ 3305604 h 3986502"/>
              <a:gd name="connsiteX6" fmla="*/ 4345923 w 6824019"/>
              <a:gd name="connsiteY6" fmla="*/ 3919680 h 3986502"/>
              <a:gd name="connsiteX7" fmla="*/ 7122 w 6824019"/>
              <a:gd name="connsiteY7" fmla="*/ 2503120 h 3986502"/>
              <a:gd name="connsiteX8" fmla="*/ 3866694 w 6824019"/>
              <a:gd name="connsiteY8" fmla="*/ 66822 h 3986502"/>
              <a:gd name="connsiteX9" fmla="*/ 4798578 w 6824019"/>
              <a:gd name="connsiteY9" fmla="*/ 1005 h 398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24019" h="3986502">
                <a:moveTo>
                  <a:pt x="4798578" y="1005"/>
                </a:moveTo>
                <a:cubicBezTo>
                  <a:pt x="4899082" y="-571"/>
                  <a:pt x="4998420" y="-285"/>
                  <a:pt x="5096439" y="1812"/>
                </a:cubicBezTo>
                <a:cubicBezTo>
                  <a:pt x="5619204" y="12998"/>
                  <a:pt x="6104437" y="75726"/>
                  <a:pt x="6528874" y="182401"/>
                </a:cubicBezTo>
                <a:lnTo>
                  <a:pt x="6824019" y="267246"/>
                </a:lnTo>
                <a:lnTo>
                  <a:pt x="6824019" y="3192596"/>
                </a:lnTo>
                <a:lnTo>
                  <a:pt x="6596895" y="3305604"/>
                </a:lnTo>
                <a:cubicBezTo>
                  <a:pt x="5968496" y="3594695"/>
                  <a:pt x="5194893" y="3814082"/>
                  <a:pt x="4345923" y="3919680"/>
                </a:cubicBezTo>
                <a:cubicBezTo>
                  <a:pt x="2082006" y="4201272"/>
                  <a:pt x="139458" y="3567057"/>
                  <a:pt x="7122" y="2503120"/>
                </a:cubicBezTo>
                <a:cubicBezTo>
                  <a:pt x="-125213" y="1439182"/>
                  <a:pt x="1602776" y="348415"/>
                  <a:pt x="3866694" y="66822"/>
                </a:cubicBezTo>
                <a:cubicBezTo>
                  <a:pt x="4185058" y="27223"/>
                  <a:pt x="4497066" y="5735"/>
                  <a:pt x="4798578" y="1005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6667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64" name="任意多边形: 形状 63"/>
          <p:cNvSpPr/>
          <p:nvPr userDrawn="1">
            <p:custDataLst>
              <p:tags r:id="rId3"/>
            </p:custDataLst>
          </p:nvPr>
        </p:nvSpPr>
        <p:spPr>
          <a:xfrm>
            <a:off x="4432935" y="1172845"/>
            <a:ext cx="7757795" cy="4286250"/>
          </a:xfrm>
          <a:custGeom>
            <a:avLst/>
            <a:gdLst>
              <a:gd name="connsiteX0" fmla="*/ 4798578 w 7014966"/>
              <a:gd name="connsiteY0" fmla="*/ 1006 h 3986502"/>
              <a:gd name="connsiteX1" fmla="*/ 5096439 w 7014966"/>
              <a:gd name="connsiteY1" fmla="*/ 1812 h 3986502"/>
              <a:gd name="connsiteX2" fmla="*/ 6835437 w 7014966"/>
              <a:gd name="connsiteY2" fmla="*/ 270529 h 3986502"/>
              <a:gd name="connsiteX3" fmla="*/ 7014966 w 7014966"/>
              <a:gd name="connsiteY3" fmla="*/ 336770 h 3986502"/>
              <a:gd name="connsiteX4" fmla="*/ 7014966 w 7014966"/>
              <a:gd name="connsiteY4" fmla="*/ 3087717 h 3986502"/>
              <a:gd name="connsiteX5" fmla="*/ 6898669 w 7014966"/>
              <a:gd name="connsiteY5" fmla="*/ 3155454 h 3986502"/>
              <a:gd name="connsiteX6" fmla="*/ 4345923 w 7014966"/>
              <a:gd name="connsiteY6" fmla="*/ 3919680 h 3986502"/>
              <a:gd name="connsiteX7" fmla="*/ 7122 w 7014966"/>
              <a:gd name="connsiteY7" fmla="*/ 2503120 h 3986502"/>
              <a:gd name="connsiteX8" fmla="*/ 3866693 w 7014966"/>
              <a:gd name="connsiteY8" fmla="*/ 66823 h 3986502"/>
              <a:gd name="connsiteX9" fmla="*/ 4798578 w 7014966"/>
              <a:gd name="connsiteY9" fmla="*/ 1006 h 398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14966" h="3986502">
                <a:moveTo>
                  <a:pt x="4798578" y="1006"/>
                </a:moveTo>
                <a:cubicBezTo>
                  <a:pt x="4899083" y="-571"/>
                  <a:pt x="4998421" y="-285"/>
                  <a:pt x="5096439" y="1812"/>
                </a:cubicBezTo>
                <a:cubicBezTo>
                  <a:pt x="5749895" y="15795"/>
                  <a:pt x="6344707" y="110312"/>
                  <a:pt x="6835437" y="270529"/>
                </a:cubicBezTo>
                <a:lnTo>
                  <a:pt x="7014966" y="336770"/>
                </a:lnTo>
                <a:lnTo>
                  <a:pt x="7014966" y="3087717"/>
                </a:lnTo>
                <a:lnTo>
                  <a:pt x="6898669" y="3155454"/>
                </a:lnTo>
                <a:cubicBezTo>
                  <a:pt x="6224271" y="3518406"/>
                  <a:pt x="5336387" y="3796484"/>
                  <a:pt x="4345923" y="3919680"/>
                </a:cubicBezTo>
                <a:cubicBezTo>
                  <a:pt x="2082005" y="4201273"/>
                  <a:pt x="139458" y="3567058"/>
                  <a:pt x="7122" y="2503120"/>
                </a:cubicBezTo>
                <a:cubicBezTo>
                  <a:pt x="-125214" y="1439183"/>
                  <a:pt x="1602776" y="348415"/>
                  <a:pt x="3866693" y="66823"/>
                </a:cubicBezTo>
                <a:cubicBezTo>
                  <a:pt x="4185057" y="27224"/>
                  <a:pt x="4497066" y="5735"/>
                  <a:pt x="4798578" y="100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7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65" name="任意多边形: 形状 64"/>
          <p:cNvSpPr/>
          <p:nvPr userDrawn="1">
            <p:custDataLst>
              <p:tags r:id="rId4"/>
            </p:custDataLst>
          </p:nvPr>
        </p:nvSpPr>
        <p:spPr>
          <a:xfrm flipH="1">
            <a:off x="3957235" y="0"/>
            <a:ext cx="8234765" cy="4210806"/>
          </a:xfrm>
          <a:custGeom>
            <a:avLst/>
            <a:gdLst>
              <a:gd name="connsiteX0" fmla="*/ 3366299 w 8163409"/>
              <a:gd name="connsiteY0" fmla="*/ 1213 h 4210806"/>
              <a:gd name="connsiteX1" fmla="*/ 3876004 w 8163409"/>
              <a:gd name="connsiteY1" fmla="*/ 23220 h 4210806"/>
              <a:gd name="connsiteX2" fmla="*/ 8160970 w 8163409"/>
              <a:gd name="connsiteY2" fmla="*/ 2415313 h 4210806"/>
              <a:gd name="connsiteX3" fmla="*/ 3584719 w 8163409"/>
              <a:gd name="connsiteY3" fmla="*/ 4187586 h 4210806"/>
              <a:gd name="connsiteX4" fmla="*/ 218844 w 8163409"/>
              <a:gd name="connsiteY4" fmla="*/ 3190724 h 4210806"/>
              <a:gd name="connsiteX5" fmla="*/ 0 w 8163409"/>
              <a:gd name="connsiteY5" fmla="*/ 3030854 h 4210806"/>
              <a:gd name="connsiteX6" fmla="*/ 0 w 8163409"/>
              <a:gd name="connsiteY6" fmla="*/ 776275 h 4210806"/>
              <a:gd name="connsiteX7" fmla="*/ 137859 w 8163409"/>
              <a:gd name="connsiteY7" fmla="*/ 684253 h 4210806"/>
              <a:gd name="connsiteX8" fmla="*/ 2551928 w 8163409"/>
              <a:gd name="connsiteY8" fmla="*/ 24674 h 4210806"/>
              <a:gd name="connsiteX9" fmla="*/ 2871678 w 8163409"/>
              <a:gd name="connsiteY9" fmla="*/ 6551 h 4210806"/>
              <a:gd name="connsiteX10" fmla="*/ 3366299 w 8163409"/>
              <a:gd name="connsiteY10" fmla="*/ 1213 h 4210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63409" h="4210806">
                <a:moveTo>
                  <a:pt x="3366299" y="1213"/>
                </a:moveTo>
                <a:cubicBezTo>
                  <a:pt x="3533869" y="3921"/>
                  <a:pt x="3703952" y="11186"/>
                  <a:pt x="3876004" y="23220"/>
                </a:cubicBezTo>
                <a:cubicBezTo>
                  <a:pt x="6322961" y="194379"/>
                  <a:pt x="8241408" y="1265354"/>
                  <a:pt x="8160970" y="2415313"/>
                </a:cubicBezTo>
                <a:cubicBezTo>
                  <a:pt x="8080535" y="3565270"/>
                  <a:pt x="6031677" y="4358744"/>
                  <a:pt x="3584719" y="4187586"/>
                </a:cubicBezTo>
                <a:cubicBezTo>
                  <a:pt x="2208305" y="4091309"/>
                  <a:pt x="999113" y="3710325"/>
                  <a:pt x="218844" y="3190724"/>
                </a:cubicBezTo>
                <a:lnTo>
                  <a:pt x="0" y="3030854"/>
                </a:lnTo>
                <a:lnTo>
                  <a:pt x="0" y="776275"/>
                </a:lnTo>
                <a:lnTo>
                  <a:pt x="137859" y="684253"/>
                </a:lnTo>
                <a:cubicBezTo>
                  <a:pt x="722326" y="335533"/>
                  <a:pt x="1570851" y="98699"/>
                  <a:pt x="2551928" y="24674"/>
                </a:cubicBezTo>
                <a:cubicBezTo>
                  <a:pt x="2657043" y="16744"/>
                  <a:pt x="2763681" y="10681"/>
                  <a:pt x="2871678" y="6551"/>
                </a:cubicBezTo>
                <a:cubicBezTo>
                  <a:pt x="3033674" y="355"/>
                  <a:pt x="3198729" y="-1495"/>
                  <a:pt x="3366299" y="121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7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66" name="任意多边形: 形状 65"/>
          <p:cNvSpPr/>
          <p:nvPr userDrawn="1">
            <p:custDataLst>
              <p:tags r:id="rId5"/>
            </p:custDataLst>
          </p:nvPr>
        </p:nvSpPr>
        <p:spPr>
          <a:xfrm>
            <a:off x="5442853" y="2385"/>
            <a:ext cx="6749143" cy="2788033"/>
          </a:xfrm>
          <a:custGeom>
            <a:avLst/>
            <a:gdLst>
              <a:gd name="connsiteX0" fmla="*/ 6400800 w 6400800"/>
              <a:gd name="connsiteY0" fmla="*/ 0 h 2788033"/>
              <a:gd name="connsiteX1" fmla="*/ 469715 w 6400800"/>
              <a:gd name="connsiteY1" fmla="*/ 0 h 2788033"/>
              <a:gd name="connsiteX2" fmla="*/ 330006 w 6400800"/>
              <a:gd name="connsiteY2" fmla="*/ 152389 h 2788033"/>
              <a:gd name="connsiteX3" fmla="*/ 9131 w 6400800"/>
              <a:gd name="connsiteY3" fmla="*/ 1188730 h 2788033"/>
              <a:gd name="connsiteX4" fmla="*/ 3597457 w 6400800"/>
              <a:gd name="connsiteY4" fmla="*/ 2744244 h 2788033"/>
              <a:gd name="connsiteX5" fmla="*/ 6261522 w 6400800"/>
              <a:gd name="connsiteY5" fmla="*/ 1530289 h 2788033"/>
              <a:gd name="connsiteX6" fmla="*/ 6400800 w 6400800"/>
              <a:gd name="connsiteY6" fmla="*/ 1356837 h 2788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00800" h="2788033">
                <a:moveTo>
                  <a:pt x="6400800" y="0"/>
                </a:moveTo>
                <a:lnTo>
                  <a:pt x="469715" y="0"/>
                </a:lnTo>
                <a:lnTo>
                  <a:pt x="330006" y="152389"/>
                </a:lnTo>
                <a:cubicBezTo>
                  <a:pt x="84173" y="476393"/>
                  <a:pt x="-35304" y="831487"/>
                  <a:pt x="9131" y="1188730"/>
                </a:cubicBezTo>
                <a:cubicBezTo>
                  <a:pt x="144553" y="2277473"/>
                  <a:pt x="1751101" y="2973900"/>
                  <a:pt x="3597457" y="2744244"/>
                </a:cubicBezTo>
                <a:cubicBezTo>
                  <a:pt x="4751429" y="2600710"/>
                  <a:pt x="5725962" y="2129395"/>
                  <a:pt x="6261522" y="1530289"/>
                </a:cubicBezTo>
                <a:lnTo>
                  <a:pt x="6400800" y="135683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7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67" name="矩形 66"/>
          <p:cNvSpPr/>
          <p:nvPr userDrawn="1">
            <p:custDataLst>
              <p:tags r:id="rId6"/>
            </p:custDataLst>
          </p:nvPr>
        </p:nvSpPr>
        <p:spPr>
          <a:xfrm>
            <a:off x="1" y="0"/>
            <a:ext cx="11496035" cy="6858000"/>
          </a:xfrm>
          <a:prstGeom prst="rect">
            <a:avLst/>
          </a:prstGeom>
          <a:gradFill flip="none" rotWithShape="1">
            <a:gsLst>
              <a:gs pos="4700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ctrTitle"/>
            <p:custDataLst>
              <p:tags r:id="rId7"/>
            </p:custDataLst>
          </p:nvPr>
        </p:nvSpPr>
        <p:spPr>
          <a:xfrm>
            <a:off x="661035" y="3373120"/>
            <a:ext cx="8540115" cy="1812290"/>
          </a:xfrm>
        </p:spPr>
        <p:txBody>
          <a:bodyPr wrap="square" anchor="t">
            <a:noAutofit/>
          </a:bodyPr>
          <a:lstStyle>
            <a:lvl1pPr algn="l">
              <a:lnSpc>
                <a:spcPct val="100000"/>
              </a:lnSpc>
              <a:defRPr sz="62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 userDrawn="1">
            <p:ph type="subTitle" idx="1" hasCustomPrompt="1"/>
            <p:custDataLst>
              <p:tags r:id="rId8"/>
            </p:custDataLst>
          </p:nvPr>
        </p:nvSpPr>
        <p:spPr>
          <a:xfrm>
            <a:off x="661035" y="1134110"/>
            <a:ext cx="8540115" cy="2137410"/>
          </a:xfrm>
        </p:spPr>
        <p:txBody>
          <a:bodyPr wrap="square" anchor="b" anchorCtr="0">
            <a:normAutofit/>
          </a:bodyPr>
          <a:lstStyle>
            <a:lvl1pPr marL="0" indent="0" algn="l">
              <a:lnSpc>
                <a:spcPct val="100000"/>
              </a:lnSpc>
              <a:buNone/>
              <a:defRPr sz="60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单击编辑副标题</a:t>
            </a:r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10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公司名占位符 6"/>
          <p:cNvSpPr>
            <a:spLocks noGrp="1"/>
          </p:cNvSpPr>
          <p:nvPr userDrawn="1">
            <p:ph type="body" sz="quarter" idx="13" hasCustomPrompt="1"/>
            <p:custDataLst>
              <p:tags r:id="rId12"/>
            </p:custDataLst>
          </p:nvPr>
        </p:nvSpPr>
        <p:spPr>
          <a:xfrm>
            <a:off x="704848" y="348425"/>
            <a:ext cx="2880000" cy="504000"/>
          </a:xfrm>
        </p:spPr>
        <p:txBody>
          <a:bodyPr wrap="square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13"/>
            </p:custDataLst>
          </p:nvPr>
        </p:nvSpPr>
        <p:spPr>
          <a:xfrm>
            <a:off x="1199875" y="5262839"/>
            <a:ext cx="2880000" cy="504000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署名</a:t>
            </a:r>
          </a:p>
        </p:txBody>
      </p:sp>
      <p:cxnSp>
        <p:nvCxnSpPr>
          <p:cNvPr id="13" name="直接连接符 12"/>
          <p:cNvCxnSpPr/>
          <p:nvPr userDrawn="1">
            <p:custDataLst>
              <p:tags r:id="rId14"/>
            </p:custDataLst>
          </p:nvPr>
        </p:nvCxnSpPr>
        <p:spPr>
          <a:xfrm>
            <a:off x="11284585" y="531495"/>
            <a:ext cx="288290" cy="0"/>
          </a:xfrm>
          <a:prstGeom prst="line">
            <a:avLst/>
          </a:prstGeom>
          <a:ln w="508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>
            <p:custDataLst>
              <p:tags r:id="rId15"/>
            </p:custDataLst>
          </p:nvPr>
        </p:nvCxnSpPr>
        <p:spPr>
          <a:xfrm>
            <a:off x="11391900" y="653415"/>
            <a:ext cx="180975" cy="0"/>
          </a:xfrm>
          <a:prstGeom prst="line">
            <a:avLst/>
          </a:prstGeom>
          <a:ln w="508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>
            <p:custDataLst>
              <p:tags r:id="rId16"/>
            </p:custDataLst>
          </p:nvPr>
        </p:nvCxnSpPr>
        <p:spPr>
          <a:xfrm>
            <a:off x="588000" y="780024"/>
            <a:ext cx="1101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任意多边形: 形状 22"/>
          <p:cNvSpPr/>
          <p:nvPr userDrawn="1">
            <p:custDataLst>
              <p:tags r:id="rId17"/>
            </p:custDataLst>
          </p:nvPr>
        </p:nvSpPr>
        <p:spPr>
          <a:xfrm>
            <a:off x="705619" y="5496839"/>
            <a:ext cx="180000" cy="36000"/>
          </a:xfrm>
          <a:custGeom>
            <a:avLst/>
            <a:gdLst/>
            <a:ahLst/>
            <a:cxnLst/>
            <a:rect l="l" t="t" r="r" b="b"/>
            <a:pathLst>
              <a:path w="61727" h="20203">
                <a:moveTo>
                  <a:pt x="0" y="0"/>
                </a:moveTo>
                <a:lnTo>
                  <a:pt x="61727" y="0"/>
                </a:lnTo>
                <a:lnTo>
                  <a:pt x="61727" y="20203"/>
                </a:lnTo>
                <a:lnTo>
                  <a:pt x="0" y="2020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 userDrawn="1">
            <p:custDataLst>
              <p:tags r:id="rId18"/>
            </p:custDataLst>
          </p:nvPr>
        </p:nvSpPr>
        <p:spPr>
          <a:xfrm>
            <a:off x="903263" y="5496839"/>
            <a:ext cx="180000" cy="36000"/>
          </a:xfrm>
          <a:custGeom>
            <a:avLst/>
            <a:gdLst/>
            <a:ahLst/>
            <a:cxnLst/>
            <a:rect l="l" t="t" r="r" b="b"/>
            <a:pathLst>
              <a:path w="61727" h="20203">
                <a:moveTo>
                  <a:pt x="0" y="0"/>
                </a:moveTo>
                <a:lnTo>
                  <a:pt x="61727" y="0"/>
                </a:lnTo>
                <a:lnTo>
                  <a:pt x="61727" y="20203"/>
                </a:lnTo>
                <a:lnTo>
                  <a:pt x="0" y="2020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>
            <p:custDataLst>
              <p:tags r:id="rId1"/>
            </p:custDataLst>
          </p:nvPr>
        </p:nvSpPr>
        <p:spPr>
          <a:xfrm rot="16200000">
            <a:off x="2667000" y="-2666999"/>
            <a:ext cx="6858000" cy="12192000"/>
          </a:xfrm>
          <a:prstGeom prst="rect">
            <a:avLst/>
          </a:prstGeom>
          <a:gradFill flip="none" rotWithShape="1">
            <a:gsLst>
              <a:gs pos="6000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01980" y="710565"/>
            <a:ext cx="2125980" cy="1081405"/>
          </a:xfrm>
        </p:spPr>
        <p:txBody>
          <a:bodyPr wrap="square" anchor="b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标题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任意多边形: 形状 10"/>
          <p:cNvSpPr/>
          <p:nvPr userDrawn="1">
            <p:custDataLst>
              <p:tags r:id="rId6"/>
            </p:custDataLst>
          </p:nvPr>
        </p:nvSpPr>
        <p:spPr>
          <a:xfrm>
            <a:off x="5544457" y="0"/>
            <a:ext cx="6647542" cy="1856813"/>
          </a:xfrm>
          <a:custGeom>
            <a:avLst/>
            <a:gdLst>
              <a:gd name="connsiteX0" fmla="*/ 54207 w 7160298"/>
              <a:gd name="connsiteY0" fmla="*/ 0 h 2000038"/>
              <a:gd name="connsiteX1" fmla="*/ 7160298 w 7160298"/>
              <a:gd name="connsiteY1" fmla="*/ 0 h 2000038"/>
              <a:gd name="connsiteX2" fmla="*/ 7160298 w 7160298"/>
              <a:gd name="connsiteY2" fmla="*/ 1167009 h 2000038"/>
              <a:gd name="connsiteX3" fmla="*/ 6921982 w 7160298"/>
              <a:gd name="connsiteY3" fmla="*/ 1285586 h 2000038"/>
              <a:gd name="connsiteX4" fmla="*/ 4560085 w 7160298"/>
              <a:gd name="connsiteY4" fmla="*/ 1929923 h 2000038"/>
              <a:gd name="connsiteX5" fmla="*/ 7473 w 7160298"/>
              <a:gd name="connsiteY5" fmla="*/ 443556 h 2000038"/>
              <a:gd name="connsiteX6" fmla="*/ 44188 w 7160298"/>
              <a:gd name="connsiteY6" fmla="*/ 25312 h 2000038"/>
              <a:gd name="connsiteX7" fmla="*/ 54207 w 7160298"/>
              <a:gd name="connsiteY7" fmla="*/ 0 h 200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0298" h="2000038">
                <a:moveTo>
                  <a:pt x="54207" y="0"/>
                </a:moveTo>
                <a:lnTo>
                  <a:pt x="7160298" y="0"/>
                </a:lnTo>
                <a:lnTo>
                  <a:pt x="7160298" y="1167009"/>
                </a:lnTo>
                <a:lnTo>
                  <a:pt x="6921982" y="1285586"/>
                </a:lnTo>
                <a:cubicBezTo>
                  <a:pt x="6262616" y="1588923"/>
                  <a:pt x="5450890" y="1819122"/>
                  <a:pt x="4560085" y="1929923"/>
                </a:cubicBezTo>
                <a:cubicBezTo>
                  <a:pt x="2184604" y="2225392"/>
                  <a:pt x="146330" y="1559923"/>
                  <a:pt x="7473" y="443556"/>
                </a:cubicBezTo>
                <a:cubicBezTo>
                  <a:pt x="-9884" y="304011"/>
                  <a:pt x="3258" y="164025"/>
                  <a:pt x="44188" y="25312"/>
                </a:cubicBezTo>
                <a:lnTo>
                  <a:pt x="5420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4" name="任意多边形: 形状 13"/>
          <p:cNvSpPr/>
          <p:nvPr userDrawn="1">
            <p:custDataLst>
              <p:tags r:id="rId7"/>
            </p:custDataLst>
          </p:nvPr>
        </p:nvSpPr>
        <p:spPr>
          <a:xfrm>
            <a:off x="6751735" y="1"/>
            <a:ext cx="5440264" cy="857502"/>
          </a:xfrm>
          <a:custGeom>
            <a:avLst/>
            <a:gdLst>
              <a:gd name="connsiteX0" fmla="*/ 5859897 w 5859897"/>
              <a:gd name="connsiteY0" fmla="*/ 0 h 923645"/>
              <a:gd name="connsiteX1" fmla="*/ 5859897 w 5859897"/>
              <a:gd name="connsiteY1" fmla="*/ 155743 h 923645"/>
              <a:gd name="connsiteX2" fmla="*/ 5760536 w 5859897"/>
              <a:gd name="connsiteY2" fmla="*/ 213616 h 923645"/>
              <a:gd name="connsiteX3" fmla="*/ 3579527 w 5859897"/>
              <a:gd name="connsiteY3" fmla="*/ 866554 h 923645"/>
              <a:gd name="connsiteX4" fmla="*/ 90884 w 5859897"/>
              <a:gd name="connsiteY4" fmla="*/ 126132 h 923645"/>
              <a:gd name="connsiteX5" fmla="*/ 0 w 5859897"/>
              <a:gd name="connsiteY5" fmla="*/ 1 h 923645"/>
              <a:gd name="connsiteX6" fmla="*/ 5859897 w 5859897"/>
              <a:gd name="connsiteY6" fmla="*/ 0 h 92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59897" h="923645">
                <a:moveTo>
                  <a:pt x="5859897" y="0"/>
                </a:moveTo>
                <a:lnTo>
                  <a:pt x="5859897" y="155743"/>
                </a:lnTo>
                <a:lnTo>
                  <a:pt x="5760536" y="213616"/>
                </a:lnTo>
                <a:cubicBezTo>
                  <a:pt x="5184346" y="523714"/>
                  <a:pt x="4425757" y="761297"/>
                  <a:pt x="3579527" y="866554"/>
                </a:cubicBezTo>
                <a:cubicBezTo>
                  <a:pt x="2007957" y="1062030"/>
                  <a:pt x="617645" y="740970"/>
                  <a:pt x="90884" y="126132"/>
                </a:cubicBezTo>
                <a:lnTo>
                  <a:pt x="0" y="1"/>
                </a:lnTo>
                <a:lnTo>
                  <a:pt x="585989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 userDrawn="1">
            <p:custDataLst>
              <p:tags r:id="rId2"/>
            </p:custDataLst>
          </p:nvPr>
        </p:nvSpPr>
        <p:spPr>
          <a:xfrm>
            <a:off x="5367981" y="2814348"/>
            <a:ext cx="6824019" cy="3986502"/>
          </a:xfrm>
          <a:custGeom>
            <a:avLst/>
            <a:gdLst>
              <a:gd name="connsiteX0" fmla="*/ 4798578 w 6824019"/>
              <a:gd name="connsiteY0" fmla="*/ 1005 h 3986502"/>
              <a:gd name="connsiteX1" fmla="*/ 5096439 w 6824019"/>
              <a:gd name="connsiteY1" fmla="*/ 1812 h 3986502"/>
              <a:gd name="connsiteX2" fmla="*/ 6528874 w 6824019"/>
              <a:gd name="connsiteY2" fmla="*/ 182401 h 3986502"/>
              <a:gd name="connsiteX3" fmla="*/ 6824019 w 6824019"/>
              <a:gd name="connsiteY3" fmla="*/ 267246 h 3986502"/>
              <a:gd name="connsiteX4" fmla="*/ 6824019 w 6824019"/>
              <a:gd name="connsiteY4" fmla="*/ 3192596 h 3986502"/>
              <a:gd name="connsiteX5" fmla="*/ 6596895 w 6824019"/>
              <a:gd name="connsiteY5" fmla="*/ 3305604 h 3986502"/>
              <a:gd name="connsiteX6" fmla="*/ 4345923 w 6824019"/>
              <a:gd name="connsiteY6" fmla="*/ 3919680 h 3986502"/>
              <a:gd name="connsiteX7" fmla="*/ 7122 w 6824019"/>
              <a:gd name="connsiteY7" fmla="*/ 2503120 h 3986502"/>
              <a:gd name="connsiteX8" fmla="*/ 3866694 w 6824019"/>
              <a:gd name="connsiteY8" fmla="*/ 66822 h 3986502"/>
              <a:gd name="connsiteX9" fmla="*/ 4798578 w 6824019"/>
              <a:gd name="connsiteY9" fmla="*/ 1005 h 398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24019" h="3986502">
                <a:moveTo>
                  <a:pt x="4798578" y="1005"/>
                </a:moveTo>
                <a:cubicBezTo>
                  <a:pt x="4899082" y="-571"/>
                  <a:pt x="4998420" y="-285"/>
                  <a:pt x="5096439" y="1812"/>
                </a:cubicBezTo>
                <a:cubicBezTo>
                  <a:pt x="5619204" y="12998"/>
                  <a:pt x="6104437" y="75726"/>
                  <a:pt x="6528874" y="182401"/>
                </a:cubicBezTo>
                <a:lnTo>
                  <a:pt x="6824019" y="267246"/>
                </a:lnTo>
                <a:lnTo>
                  <a:pt x="6824019" y="3192596"/>
                </a:lnTo>
                <a:lnTo>
                  <a:pt x="6596895" y="3305604"/>
                </a:lnTo>
                <a:cubicBezTo>
                  <a:pt x="5968496" y="3594695"/>
                  <a:pt x="5194893" y="3814082"/>
                  <a:pt x="4345923" y="3919680"/>
                </a:cubicBezTo>
                <a:cubicBezTo>
                  <a:pt x="2082006" y="4201272"/>
                  <a:pt x="139458" y="3567057"/>
                  <a:pt x="7122" y="2503120"/>
                </a:cubicBezTo>
                <a:cubicBezTo>
                  <a:pt x="-125213" y="1439182"/>
                  <a:pt x="1602776" y="348415"/>
                  <a:pt x="3866694" y="66822"/>
                </a:cubicBezTo>
                <a:cubicBezTo>
                  <a:pt x="4185058" y="27223"/>
                  <a:pt x="4497066" y="5735"/>
                  <a:pt x="4798578" y="1005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7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0" name="任意多边形: 形状 19"/>
          <p:cNvSpPr/>
          <p:nvPr userDrawn="1">
            <p:custDataLst>
              <p:tags r:id="rId3"/>
            </p:custDataLst>
          </p:nvPr>
        </p:nvSpPr>
        <p:spPr>
          <a:xfrm>
            <a:off x="5177034" y="1765469"/>
            <a:ext cx="7014966" cy="3986502"/>
          </a:xfrm>
          <a:custGeom>
            <a:avLst/>
            <a:gdLst>
              <a:gd name="connsiteX0" fmla="*/ 4798578 w 7014966"/>
              <a:gd name="connsiteY0" fmla="*/ 1006 h 3986502"/>
              <a:gd name="connsiteX1" fmla="*/ 5096439 w 7014966"/>
              <a:gd name="connsiteY1" fmla="*/ 1812 h 3986502"/>
              <a:gd name="connsiteX2" fmla="*/ 6835437 w 7014966"/>
              <a:gd name="connsiteY2" fmla="*/ 270529 h 3986502"/>
              <a:gd name="connsiteX3" fmla="*/ 7014966 w 7014966"/>
              <a:gd name="connsiteY3" fmla="*/ 336770 h 3986502"/>
              <a:gd name="connsiteX4" fmla="*/ 7014966 w 7014966"/>
              <a:gd name="connsiteY4" fmla="*/ 3087717 h 3986502"/>
              <a:gd name="connsiteX5" fmla="*/ 6898669 w 7014966"/>
              <a:gd name="connsiteY5" fmla="*/ 3155454 h 3986502"/>
              <a:gd name="connsiteX6" fmla="*/ 4345923 w 7014966"/>
              <a:gd name="connsiteY6" fmla="*/ 3919680 h 3986502"/>
              <a:gd name="connsiteX7" fmla="*/ 7122 w 7014966"/>
              <a:gd name="connsiteY7" fmla="*/ 2503120 h 3986502"/>
              <a:gd name="connsiteX8" fmla="*/ 3866693 w 7014966"/>
              <a:gd name="connsiteY8" fmla="*/ 66823 h 3986502"/>
              <a:gd name="connsiteX9" fmla="*/ 4798578 w 7014966"/>
              <a:gd name="connsiteY9" fmla="*/ 1006 h 398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14966" h="3986502">
                <a:moveTo>
                  <a:pt x="4798578" y="1006"/>
                </a:moveTo>
                <a:cubicBezTo>
                  <a:pt x="4899083" y="-571"/>
                  <a:pt x="4998421" y="-285"/>
                  <a:pt x="5096439" y="1812"/>
                </a:cubicBezTo>
                <a:cubicBezTo>
                  <a:pt x="5749895" y="15795"/>
                  <a:pt x="6344707" y="110312"/>
                  <a:pt x="6835437" y="270529"/>
                </a:cubicBezTo>
                <a:lnTo>
                  <a:pt x="7014966" y="336770"/>
                </a:lnTo>
                <a:lnTo>
                  <a:pt x="7014966" y="3087717"/>
                </a:lnTo>
                <a:lnTo>
                  <a:pt x="6898669" y="3155454"/>
                </a:lnTo>
                <a:cubicBezTo>
                  <a:pt x="6224271" y="3518406"/>
                  <a:pt x="5336387" y="3796484"/>
                  <a:pt x="4345923" y="3919680"/>
                </a:cubicBezTo>
                <a:cubicBezTo>
                  <a:pt x="2082005" y="4201273"/>
                  <a:pt x="139458" y="3567058"/>
                  <a:pt x="7122" y="2503120"/>
                </a:cubicBezTo>
                <a:cubicBezTo>
                  <a:pt x="-125214" y="1439183"/>
                  <a:pt x="1602776" y="348415"/>
                  <a:pt x="3866693" y="66823"/>
                </a:cubicBezTo>
                <a:cubicBezTo>
                  <a:pt x="4185057" y="27224"/>
                  <a:pt x="4497066" y="5735"/>
                  <a:pt x="4798578" y="100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7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1" name="任意多边形: 形状 20"/>
          <p:cNvSpPr/>
          <p:nvPr userDrawn="1">
            <p:custDataLst>
              <p:tags r:id="rId4"/>
            </p:custDataLst>
          </p:nvPr>
        </p:nvSpPr>
        <p:spPr>
          <a:xfrm>
            <a:off x="4553277" y="679618"/>
            <a:ext cx="7638723" cy="3986504"/>
          </a:xfrm>
          <a:custGeom>
            <a:avLst/>
            <a:gdLst>
              <a:gd name="connsiteX0" fmla="*/ 4798580 w 7638723"/>
              <a:gd name="connsiteY0" fmla="*/ 1006 h 3986504"/>
              <a:gd name="connsiteX1" fmla="*/ 5096441 w 7638723"/>
              <a:gd name="connsiteY1" fmla="*/ 1812 h 3986504"/>
              <a:gd name="connsiteX2" fmla="*/ 7596535 w 7638723"/>
              <a:gd name="connsiteY2" fmla="*/ 626671 h 3986504"/>
              <a:gd name="connsiteX3" fmla="*/ 7638723 w 7638723"/>
              <a:gd name="connsiteY3" fmla="*/ 658696 h 3986504"/>
              <a:gd name="connsiteX4" fmla="*/ 7638723 w 7638723"/>
              <a:gd name="connsiteY4" fmla="*/ 2648093 h 3986504"/>
              <a:gd name="connsiteX5" fmla="*/ 7421861 w 7638723"/>
              <a:gd name="connsiteY5" fmla="*/ 2825201 h 3986504"/>
              <a:gd name="connsiteX6" fmla="*/ 4345925 w 7638723"/>
              <a:gd name="connsiteY6" fmla="*/ 3919682 h 3986504"/>
              <a:gd name="connsiteX7" fmla="*/ 7122 w 7638723"/>
              <a:gd name="connsiteY7" fmla="*/ 2503121 h 3986504"/>
              <a:gd name="connsiteX8" fmla="*/ 3866695 w 7638723"/>
              <a:gd name="connsiteY8" fmla="*/ 66822 h 3986504"/>
              <a:gd name="connsiteX9" fmla="*/ 4798580 w 7638723"/>
              <a:gd name="connsiteY9" fmla="*/ 1006 h 3986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38723" h="3986504">
                <a:moveTo>
                  <a:pt x="4798580" y="1006"/>
                </a:moveTo>
                <a:cubicBezTo>
                  <a:pt x="4899085" y="-571"/>
                  <a:pt x="4998423" y="-285"/>
                  <a:pt x="5096441" y="1812"/>
                </a:cubicBezTo>
                <a:cubicBezTo>
                  <a:pt x="6141972" y="24185"/>
                  <a:pt x="7037373" y="252724"/>
                  <a:pt x="7596535" y="626671"/>
                </a:cubicBezTo>
                <a:lnTo>
                  <a:pt x="7638723" y="658696"/>
                </a:lnTo>
                <a:lnTo>
                  <a:pt x="7638723" y="2648093"/>
                </a:lnTo>
                <a:lnTo>
                  <a:pt x="7421861" y="2825201"/>
                </a:lnTo>
                <a:cubicBezTo>
                  <a:pt x="6723264" y="3346862"/>
                  <a:pt x="5619379" y="3761286"/>
                  <a:pt x="4345925" y="3919682"/>
                </a:cubicBezTo>
                <a:cubicBezTo>
                  <a:pt x="2082006" y="4201275"/>
                  <a:pt x="139457" y="3567059"/>
                  <a:pt x="7122" y="2503121"/>
                </a:cubicBezTo>
                <a:cubicBezTo>
                  <a:pt x="-125214" y="1439183"/>
                  <a:pt x="1602777" y="348415"/>
                  <a:pt x="3866695" y="66822"/>
                </a:cubicBezTo>
                <a:cubicBezTo>
                  <a:pt x="4185059" y="27224"/>
                  <a:pt x="4497068" y="5735"/>
                  <a:pt x="4798580" y="100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7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2" name="任意多边形: 形状 21"/>
          <p:cNvSpPr/>
          <p:nvPr userDrawn="1">
            <p:custDataLst>
              <p:tags r:id="rId5"/>
            </p:custDataLst>
          </p:nvPr>
        </p:nvSpPr>
        <p:spPr>
          <a:xfrm>
            <a:off x="5937030" y="247650"/>
            <a:ext cx="6254970" cy="3024700"/>
          </a:xfrm>
          <a:custGeom>
            <a:avLst/>
            <a:gdLst>
              <a:gd name="connsiteX0" fmla="*/ 773322 w 6254970"/>
              <a:gd name="connsiteY0" fmla="*/ 0 h 3024700"/>
              <a:gd name="connsiteX1" fmla="*/ 6248382 w 6254970"/>
              <a:gd name="connsiteY1" fmla="*/ 1 h 3024700"/>
              <a:gd name="connsiteX2" fmla="*/ 6254970 w 6254970"/>
              <a:gd name="connsiteY2" fmla="*/ 8160 h 3024700"/>
              <a:gd name="connsiteX3" fmla="*/ 6254970 w 6254970"/>
              <a:gd name="connsiteY3" fmla="*/ 1626110 h 3024700"/>
              <a:gd name="connsiteX4" fmla="*/ 6118865 w 6254970"/>
              <a:gd name="connsiteY4" fmla="*/ 1795610 h 3024700"/>
              <a:gd name="connsiteX5" fmla="*/ 3515496 w 6254970"/>
              <a:gd name="connsiteY5" fmla="*/ 2981908 h 3024700"/>
              <a:gd name="connsiteX6" fmla="*/ 8923 w 6254970"/>
              <a:gd name="connsiteY6" fmla="*/ 1461833 h 3024700"/>
              <a:gd name="connsiteX7" fmla="*/ 602520 w 6254970"/>
              <a:gd name="connsiteY7" fmla="*/ 143655 h 3024700"/>
              <a:gd name="connsiteX8" fmla="*/ 773322 w 6254970"/>
              <a:gd name="connsiteY8" fmla="*/ 0 h 302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54970" h="3024700">
                <a:moveTo>
                  <a:pt x="773322" y="0"/>
                </a:moveTo>
                <a:lnTo>
                  <a:pt x="6248382" y="1"/>
                </a:lnTo>
                <a:lnTo>
                  <a:pt x="6254970" y="8160"/>
                </a:lnTo>
                <a:lnTo>
                  <a:pt x="6254970" y="1626110"/>
                </a:lnTo>
                <a:lnTo>
                  <a:pt x="6118865" y="1795610"/>
                </a:lnTo>
                <a:cubicBezTo>
                  <a:pt x="5595507" y="2381067"/>
                  <a:pt x="4643177" y="2841644"/>
                  <a:pt x="3515496" y="2981908"/>
                </a:cubicBezTo>
                <a:cubicBezTo>
                  <a:pt x="1711205" y="3206331"/>
                  <a:pt x="141259" y="2525771"/>
                  <a:pt x="8923" y="1461833"/>
                </a:cubicBezTo>
                <a:cubicBezTo>
                  <a:pt x="-48973" y="996361"/>
                  <a:pt x="177888" y="534623"/>
                  <a:pt x="602520" y="143655"/>
                </a:cubicBezTo>
                <a:lnTo>
                  <a:pt x="773322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7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9" name="矩形 8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10953750" cy="6858001"/>
          </a:xfrm>
          <a:prstGeom prst="rect">
            <a:avLst/>
          </a:prstGeom>
          <a:gradFill flip="none" rotWithShape="1">
            <a:gsLst>
              <a:gs pos="4700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7"/>
            </p:custDataLst>
          </p:nvPr>
        </p:nvSpPr>
        <p:spPr>
          <a:xfrm>
            <a:off x="4949825" y="402590"/>
            <a:ext cx="4616450" cy="3066415"/>
          </a:xfrm>
        </p:spPr>
        <p:txBody>
          <a:bodyPr wrap="square" anchor="b">
            <a:normAutofit/>
          </a:bodyPr>
          <a:lstStyle>
            <a:lvl1pPr algn="l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单击编辑母版标题</a:t>
            </a:r>
          </a:p>
        </p:txBody>
      </p:sp>
      <p:sp>
        <p:nvSpPr>
          <p:cNvPr id="3" name="文本占位符 2"/>
          <p:cNvSpPr>
            <a:spLocks noGrp="1"/>
          </p:cNvSpPr>
          <p:nvPr userDrawn="1">
            <p:ph type="body" idx="1" hasCustomPrompt="1"/>
            <p:custDataLst>
              <p:tags r:id="rId8"/>
            </p:custDataLst>
          </p:nvPr>
        </p:nvSpPr>
        <p:spPr>
          <a:xfrm>
            <a:off x="4949825" y="3512185"/>
            <a:ext cx="6367145" cy="2638425"/>
          </a:xfrm>
        </p:spPr>
        <p:txBody>
          <a:bodyPr wrap="square" tIns="0" anchor="t">
            <a:normAutofit/>
          </a:bodyPr>
          <a:lstStyle>
            <a:lvl1pPr marL="0" indent="0" algn="l">
              <a:buNone/>
              <a:defRPr sz="5400" b="1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编辑副标题</a:t>
            </a:r>
          </a:p>
        </p:txBody>
      </p:sp>
      <p:sp>
        <p:nvSpPr>
          <p:cNvPr id="8" name="节编号 3"/>
          <p:cNvSpPr>
            <a:spLocks noGrp="1"/>
          </p:cNvSpPr>
          <p:nvPr userDrawn="1">
            <p:ph type="body" sz="quarter" idx="13" hasCustomPrompt="1"/>
            <p:custDataLst>
              <p:tags r:id="rId9"/>
            </p:custDataLst>
          </p:nvPr>
        </p:nvSpPr>
        <p:spPr>
          <a:xfrm>
            <a:off x="728726" y="2127248"/>
            <a:ext cx="3949700" cy="2425700"/>
          </a:xfrm>
        </p:spPr>
        <p:txBody>
          <a:bodyPr wrap="none" anchor="ctr">
            <a:normAutofit/>
          </a:bodyPr>
          <a:lstStyle>
            <a:lvl1pPr marL="0" indent="0" algn="ctr">
              <a:buNone/>
              <a:defRPr sz="138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编号</a:t>
            </a:r>
          </a:p>
        </p:txBody>
      </p:sp>
      <p:sp>
        <p:nvSpPr>
          <p:cNvPr id="4" name="日期占位符 4"/>
          <p:cNvSpPr>
            <a:spLocks noGrp="1"/>
          </p:cNvSpPr>
          <p:nvPr userDrawn="1"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 userDrawn="1"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 userDrawn="1"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>
            <p:custDataLst>
              <p:tags r:id="rId13"/>
            </p:custDataLst>
          </p:nvPr>
        </p:nvCxnSpPr>
        <p:spPr>
          <a:xfrm>
            <a:off x="11284585" y="531495"/>
            <a:ext cx="288290" cy="0"/>
          </a:xfrm>
          <a:prstGeom prst="line">
            <a:avLst/>
          </a:prstGeom>
          <a:ln w="508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>
            <p:custDataLst>
              <p:tags r:id="rId14"/>
            </p:custDataLst>
          </p:nvPr>
        </p:nvCxnSpPr>
        <p:spPr>
          <a:xfrm>
            <a:off x="11391900" y="653415"/>
            <a:ext cx="180975" cy="0"/>
          </a:xfrm>
          <a:prstGeom prst="line">
            <a:avLst/>
          </a:prstGeom>
          <a:ln w="508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任意多边形: 形状 17"/>
          <p:cNvSpPr/>
          <p:nvPr>
            <p:custDataLst>
              <p:tags r:id="rId15"/>
            </p:custDataLst>
          </p:nvPr>
        </p:nvSpPr>
        <p:spPr>
          <a:xfrm flipH="1">
            <a:off x="9695812" y="2706769"/>
            <a:ext cx="575944" cy="575944"/>
          </a:xfrm>
          <a:custGeom>
            <a:avLst/>
            <a:gdLst>
              <a:gd name="connsiteX0" fmla="*/ 790692 w 1872853"/>
              <a:gd name="connsiteY0" fmla="*/ 619482 h 1872853"/>
              <a:gd name="connsiteX1" fmla="*/ 977860 w 1872853"/>
              <a:gd name="connsiteY1" fmla="*/ 619482 h 1872853"/>
              <a:gd name="connsiteX2" fmla="*/ 713184 w 1872853"/>
              <a:gd name="connsiteY2" fmla="*/ 873085 h 1872853"/>
              <a:gd name="connsiteX3" fmla="*/ 1413152 w 1872853"/>
              <a:gd name="connsiteY3" fmla="*/ 873085 h 1872853"/>
              <a:gd name="connsiteX4" fmla="*/ 1413152 w 1872853"/>
              <a:gd name="connsiteY4" fmla="*/ 999768 h 1872853"/>
              <a:gd name="connsiteX5" fmla="*/ 713184 w 1872853"/>
              <a:gd name="connsiteY5" fmla="*/ 999768 h 1872853"/>
              <a:gd name="connsiteX6" fmla="*/ 977860 w 1872853"/>
              <a:gd name="connsiteY6" fmla="*/ 1253371 h 1872853"/>
              <a:gd name="connsiteX7" fmla="*/ 790692 w 1872853"/>
              <a:gd name="connsiteY7" fmla="*/ 1253371 h 1872853"/>
              <a:gd name="connsiteX8" fmla="*/ 459698 w 1872853"/>
              <a:gd name="connsiteY8" fmla="*/ 936426 h 1872853"/>
              <a:gd name="connsiteX9" fmla="*/ 936428 w 1872853"/>
              <a:gd name="connsiteY9" fmla="*/ 58341 h 1872853"/>
              <a:gd name="connsiteX10" fmla="*/ 58342 w 1872853"/>
              <a:gd name="connsiteY10" fmla="*/ 936427 h 1872853"/>
              <a:gd name="connsiteX11" fmla="*/ 936428 w 1872853"/>
              <a:gd name="connsiteY11" fmla="*/ 1814513 h 1872853"/>
              <a:gd name="connsiteX12" fmla="*/ 1814514 w 1872853"/>
              <a:gd name="connsiteY12" fmla="*/ 936427 h 1872853"/>
              <a:gd name="connsiteX13" fmla="*/ 936428 w 1872853"/>
              <a:gd name="connsiteY13" fmla="*/ 58341 h 1872853"/>
              <a:gd name="connsiteX14" fmla="*/ 936427 w 1872853"/>
              <a:gd name="connsiteY14" fmla="*/ 0 h 1872853"/>
              <a:gd name="connsiteX15" fmla="*/ 1872853 w 1872853"/>
              <a:gd name="connsiteY15" fmla="*/ 936427 h 1872853"/>
              <a:gd name="connsiteX16" fmla="*/ 936427 w 1872853"/>
              <a:gd name="connsiteY16" fmla="*/ 1872853 h 1872853"/>
              <a:gd name="connsiteX17" fmla="*/ 0 w 1872853"/>
              <a:gd name="connsiteY17" fmla="*/ 936427 h 1872853"/>
              <a:gd name="connsiteX18" fmla="*/ 936427 w 1872853"/>
              <a:gd name="connsiteY18" fmla="*/ 0 h 1872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872853" h="1872853">
                <a:moveTo>
                  <a:pt x="790692" y="619482"/>
                </a:moveTo>
                <a:lnTo>
                  <a:pt x="977860" y="619482"/>
                </a:lnTo>
                <a:lnTo>
                  <a:pt x="713184" y="873085"/>
                </a:lnTo>
                <a:lnTo>
                  <a:pt x="1413152" y="873085"/>
                </a:lnTo>
                <a:lnTo>
                  <a:pt x="1413152" y="999768"/>
                </a:lnTo>
                <a:lnTo>
                  <a:pt x="713184" y="999768"/>
                </a:lnTo>
                <a:lnTo>
                  <a:pt x="977860" y="1253371"/>
                </a:lnTo>
                <a:lnTo>
                  <a:pt x="790692" y="1253371"/>
                </a:lnTo>
                <a:lnTo>
                  <a:pt x="459698" y="936426"/>
                </a:lnTo>
                <a:close/>
                <a:moveTo>
                  <a:pt x="936428" y="58341"/>
                </a:moveTo>
                <a:cubicBezTo>
                  <a:pt x="451487" y="58341"/>
                  <a:pt x="58342" y="451485"/>
                  <a:pt x="58342" y="936427"/>
                </a:cubicBezTo>
                <a:cubicBezTo>
                  <a:pt x="58342" y="1421368"/>
                  <a:pt x="451487" y="1814513"/>
                  <a:pt x="936428" y="1814513"/>
                </a:cubicBezTo>
                <a:cubicBezTo>
                  <a:pt x="1421370" y="1814513"/>
                  <a:pt x="1814514" y="1421368"/>
                  <a:pt x="1814514" y="936427"/>
                </a:cubicBezTo>
                <a:cubicBezTo>
                  <a:pt x="1814514" y="451485"/>
                  <a:pt x="1421370" y="58341"/>
                  <a:pt x="936428" y="58341"/>
                </a:cubicBezTo>
                <a:close/>
                <a:moveTo>
                  <a:pt x="936427" y="0"/>
                </a:moveTo>
                <a:cubicBezTo>
                  <a:pt x="1453515" y="0"/>
                  <a:pt x="1872853" y="419338"/>
                  <a:pt x="1872853" y="936427"/>
                </a:cubicBezTo>
                <a:cubicBezTo>
                  <a:pt x="1872853" y="1453515"/>
                  <a:pt x="1453515" y="1872853"/>
                  <a:pt x="936427" y="1872853"/>
                </a:cubicBezTo>
                <a:cubicBezTo>
                  <a:pt x="419338" y="1872853"/>
                  <a:pt x="0" y="1453515"/>
                  <a:pt x="0" y="936427"/>
                </a:cubicBezTo>
                <a:cubicBezTo>
                  <a:pt x="0" y="419338"/>
                  <a:pt x="419338" y="0"/>
                  <a:pt x="936427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3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4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>
            <p:custDataLst>
              <p:tags r:id="rId2"/>
            </p:custDataLst>
          </p:nvPr>
        </p:nvSpPr>
        <p:spPr>
          <a:xfrm flipH="1">
            <a:off x="8036" y="2167102"/>
            <a:ext cx="7337226" cy="4286311"/>
          </a:xfrm>
          <a:custGeom>
            <a:avLst/>
            <a:gdLst>
              <a:gd name="connsiteX0" fmla="*/ 4798578 w 6824019"/>
              <a:gd name="connsiteY0" fmla="*/ 1005 h 3986502"/>
              <a:gd name="connsiteX1" fmla="*/ 5096439 w 6824019"/>
              <a:gd name="connsiteY1" fmla="*/ 1812 h 3986502"/>
              <a:gd name="connsiteX2" fmla="*/ 6528874 w 6824019"/>
              <a:gd name="connsiteY2" fmla="*/ 182401 h 3986502"/>
              <a:gd name="connsiteX3" fmla="*/ 6824019 w 6824019"/>
              <a:gd name="connsiteY3" fmla="*/ 267246 h 3986502"/>
              <a:gd name="connsiteX4" fmla="*/ 6824019 w 6824019"/>
              <a:gd name="connsiteY4" fmla="*/ 3192596 h 3986502"/>
              <a:gd name="connsiteX5" fmla="*/ 6596895 w 6824019"/>
              <a:gd name="connsiteY5" fmla="*/ 3305604 h 3986502"/>
              <a:gd name="connsiteX6" fmla="*/ 4345923 w 6824019"/>
              <a:gd name="connsiteY6" fmla="*/ 3919680 h 3986502"/>
              <a:gd name="connsiteX7" fmla="*/ 7122 w 6824019"/>
              <a:gd name="connsiteY7" fmla="*/ 2503120 h 3986502"/>
              <a:gd name="connsiteX8" fmla="*/ 3866694 w 6824019"/>
              <a:gd name="connsiteY8" fmla="*/ 66822 h 3986502"/>
              <a:gd name="connsiteX9" fmla="*/ 4798578 w 6824019"/>
              <a:gd name="connsiteY9" fmla="*/ 1005 h 398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24019" h="3986502">
                <a:moveTo>
                  <a:pt x="4798578" y="1005"/>
                </a:moveTo>
                <a:cubicBezTo>
                  <a:pt x="4899082" y="-571"/>
                  <a:pt x="4998420" y="-285"/>
                  <a:pt x="5096439" y="1812"/>
                </a:cubicBezTo>
                <a:cubicBezTo>
                  <a:pt x="5619204" y="12998"/>
                  <a:pt x="6104437" y="75726"/>
                  <a:pt x="6528874" y="182401"/>
                </a:cubicBezTo>
                <a:lnTo>
                  <a:pt x="6824019" y="267246"/>
                </a:lnTo>
                <a:lnTo>
                  <a:pt x="6824019" y="3192596"/>
                </a:lnTo>
                <a:lnTo>
                  <a:pt x="6596895" y="3305604"/>
                </a:lnTo>
                <a:cubicBezTo>
                  <a:pt x="5968496" y="3594695"/>
                  <a:pt x="5194893" y="3814082"/>
                  <a:pt x="4345923" y="3919680"/>
                </a:cubicBezTo>
                <a:cubicBezTo>
                  <a:pt x="2082006" y="4201272"/>
                  <a:pt x="139458" y="3567057"/>
                  <a:pt x="7122" y="2503120"/>
                </a:cubicBezTo>
                <a:cubicBezTo>
                  <a:pt x="-125213" y="1439182"/>
                  <a:pt x="1602776" y="348415"/>
                  <a:pt x="3866694" y="66822"/>
                </a:cubicBezTo>
                <a:cubicBezTo>
                  <a:pt x="4185058" y="27223"/>
                  <a:pt x="4497066" y="5735"/>
                  <a:pt x="4798578" y="1005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6667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8" name="任意多边形: 形状 17"/>
          <p:cNvSpPr/>
          <p:nvPr userDrawn="1">
            <p:custDataLst>
              <p:tags r:id="rId3"/>
            </p:custDataLst>
          </p:nvPr>
        </p:nvSpPr>
        <p:spPr>
          <a:xfrm flipH="1">
            <a:off x="8036" y="1172703"/>
            <a:ext cx="7751245" cy="4286310"/>
          </a:xfrm>
          <a:custGeom>
            <a:avLst/>
            <a:gdLst>
              <a:gd name="connsiteX0" fmla="*/ 4798578 w 7014966"/>
              <a:gd name="connsiteY0" fmla="*/ 1006 h 3986502"/>
              <a:gd name="connsiteX1" fmla="*/ 5096439 w 7014966"/>
              <a:gd name="connsiteY1" fmla="*/ 1812 h 3986502"/>
              <a:gd name="connsiteX2" fmla="*/ 6835437 w 7014966"/>
              <a:gd name="connsiteY2" fmla="*/ 270529 h 3986502"/>
              <a:gd name="connsiteX3" fmla="*/ 7014966 w 7014966"/>
              <a:gd name="connsiteY3" fmla="*/ 336770 h 3986502"/>
              <a:gd name="connsiteX4" fmla="*/ 7014966 w 7014966"/>
              <a:gd name="connsiteY4" fmla="*/ 3087717 h 3986502"/>
              <a:gd name="connsiteX5" fmla="*/ 6898669 w 7014966"/>
              <a:gd name="connsiteY5" fmla="*/ 3155454 h 3986502"/>
              <a:gd name="connsiteX6" fmla="*/ 4345923 w 7014966"/>
              <a:gd name="connsiteY6" fmla="*/ 3919680 h 3986502"/>
              <a:gd name="connsiteX7" fmla="*/ 7122 w 7014966"/>
              <a:gd name="connsiteY7" fmla="*/ 2503120 h 3986502"/>
              <a:gd name="connsiteX8" fmla="*/ 3866693 w 7014966"/>
              <a:gd name="connsiteY8" fmla="*/ 66823 h 3986502"/>
              <a:gd name="connsiteX9" fmla="*/ 4798578 w 7014966"/>
              <a:gd name="connsiteY9" fmla="*/ 1006 h 398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14966" h="3986502">
                <a:moveTo>
                  <a:pt x="4798578" y="1006"/>
                </a:moveTo>
                <a:cubicBezTo>
                  <a:pt x="4899083" y="-571"/>
                  <a:pt x="4998421" y="-285"/>
                  <a:pt x="5096439" y="1812"/>
                </a:cubicBezTo>
                <a:cubicBezTo>
                  <a:pt x="5749895" y="15795"/>
                  <a:pt x="6344707" y="110312"/>
                  <a:pt x="6835437" y="270529"/>
                </a:cubicBezTo>
                <a:lnTo>
                  <a:pt x="7014966" y="336770"/>
                </a:lnTo>
                <a:lnTo>
                  <a:pt x="7014966" y="3087717"/>
                </a:lnTo>
                <a:lnTo>
                  <a:pt x="6898669" y="3155454"/>
                </a:lnTo>
                <a:cubicBezTo>
                  <a:pt x="6224271" y="3518406"/>
                  <a:pt x="5336387" y="3796484"/>
                  <a:pt x="4345923" y="3919680"/>
                </a:cubicBezTo>
                <a:cubicBezTo>
                  <a:pt x="2082005" y="4201273"/>
                  <a:pt x="139458" y="3567058"/>
                  <a:pt x="7122" y="2503120"/>
                </a:cubicBezTo>
                <a:cubicBezTo>
                  <a:pt x="-125214" y="1439183"/>
                  <a:pt x="1602776" y="348415"/>
                  <a:pt x="3866693" y="66823"/>
                </a:cubicBezTo>
                <a:cubicBezTo>
                  <a:pt x="4185057" y="27224"/>
                  <a:pt x="4497066" y="5735"/>
                  <a:pt x="4798578" y="100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7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6" name="任意多边形: 形状 35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8234765" cy="4210806"/>
          </a:xfrm>
          <a:custGeom>
            <a:avLst/>
            <a:gdLst>
              <a:gd name="connsiteX0" fmla="*/ 3366299 w 8163409"/>
              <a:gd name="connsiteY0" fmla="*/ 1213 h 4210806"/>
              <a:gd name="connsiteX1" fmla="*/ 3876004 w 8163409"/>
              <a:gd name="connsiteY1" fmla="*/ 23220 h 4210806"/>
              <a:gd name="connsiteX2" fmla="*/ 8160970 w 8163409"/>
              <a:gd name="connsiteY2" fmla="*/ 2415313 h 4210806"/>
              <a:gd name="connsiteX3" fmla="*/ 3584719 w 8163409"/>
              <a:gd name="connsiteY3" fmla="*/ 4187586 h 4210806"/>
              <a:gd name="connsiteX4" fmla="*/ 218844 w 8163409"/>
              <a:gd name="connsiteY4" fmla="*/ 3190724 h 4210806"/>
              <a:gd name="connsiteX5" fmla="*/ 0 w 8163409"/>
              <a:gd name="connsiteY5" fmla="*/ 3030854 h 4210806"/>
              <a:gd name="connsiteX6" fmla="*/ 0 w 8163409"/>
              <a:gd name="connsiteY6" fmla="*/ 776275 h 4210806"/>
              <a:gd name="connsiteX7" fmla="*/ 137859 w 8163409"/>
              <a:gd name="connsiteY7" fmla="*/ 684253 h 4210806"/>
              <a:gd name="connsiteX8" fmla="*/ 2551928 w 8163409"/>
              <a:gd name="connsiteY8" fmla="*/ 24674 h 4210806"/>
              <a:gd name="connsiteX9" fmla="*/ 2871678 w 8163409"/>
              <a:gd name="connsiteY9" fmla="*/ 6551 h 4210806"/>
              <a:gd name="connsiteX10" fmla="*/ 3366299 w 8163409"/>
              <a:gd name="connsiteY10" fmla="*/ 1213 h 4210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63409" h="4210806">
                <a:moveTo>
                  <a:pt x="3366299" y="1213"/>
                </a:moveTo>
                <a:cubicBezTo>
                  <a:pt x="3533869" y="3921"/>
                  <a:pt x="3703952" y="11186"/>
                  <a:pt x="3876004" y="23220"/>
                </a:cubicBezTo>
                <a:cubicBezTo>
                  <a:pt x="6322961" y="194379"/>
                  <a:pt x="8241408" y="1265354"/>
                  <a:pt x="8160970" y="2415313"/>
                </a:cubicBezTo>
                <a:cubicBezTo>
                  <a:pt x="8080535" y="3565270"/>
                  <a:pt x="6031677" y="4358744"/>
                  <a:pt x="3584719" y="4187586"/>
                </a:cubicBezTo>
                <a:cubicBezTo>
                  <a:pt x="2208305" y="4091309"/>
                  <a:pt x="999113" y="3710325"/>
                  <a:pt x="218844" y="3190724"/>
                </a:cubicBezTo>
                <a:lnTo>
                  <a:pt x="0" y="3030854"/>
                </a:lnTo>
                <a:lnTo>
                  <a:pt x="0" y="776275"/>
                </a:lnTo>
                <a:lnTo>
                  <a:pt x="137859" y="684253"/>
                </a:lnTo>
                <a:cubicBezTo>
                  <a:pt x="722326" y="335533"/>
                  <a:pt x="1570851" y="98699"/>
                  <a:pt x="2551928" y="24674"/>
                </a:cubicBezTo>
                <a:cubicBezTo>
                  <a:pt x="2657043" y="16744"/>
                  <a:pt x="2763681" y="10681"/>
                  <a:pt x="2871678" y="6551"/>
                </a:cubicBezTo>
                <a:cubicBezTo>
                  <a:pt x="3033674" y="355"/>
                  <a:pt x="3198729" y="-1495"/>
                  <a:pt x="3366299" y="121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7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3" name="任意多边形: 形状 22"/>
          <p:cNvSpPr/>
          <p:nvPr userDrawn="1">
            <p:custDataLst>
              <p:tags r:id="rId5"/>
            </p:custDataLst>
          </p:nvPr>
        </p:nvSpPr>
        <p:spPr>
          <a:xfrm flipH="1">
            <a:off x="0" y="2385"/>
            <a:ext cx="6749143" cy="2788033"/>
          </a:xfrm>
          <a:custGeom>
            <a:avLst/>
            <a:gdLst>
              <a:gd name="connsiteX0" fmla="*/ 6400800 w 6400800"/>
              <a:gd name="connsiteY0" fmla="*/ 0 h 2788033"/>
              <a:gd name="connsiteX1" fmla="*/ 469715 w 6400800"/>
              <a:gd name="connsiteY1" fmla="*/ 0 h 2788033"/>
              <a:gd name="connsiteX2" fmla="*/ 330006 w 6400800"/>
              <a:gd name="connsiteY2" fmla="*/ 152389 h 2788033"/>
              <a:gd name="connsiteX3" fmla="*/ 9131 w 6400800"/>
              <a:gd name="connsiteY3" fmla="*/ 1188730 h 2788033"/>
              <a:gd name="connsiteX4" fmla="*/ 3597457 w 6400800"/>
              <a:gd name="connsiteY4" fmla="*/ 2744244 h 2788033"/>
              <a:gd name="connsiteX5" fmla="*/ 6261522 w 6400800"/>
              <a:gd name="connsiteY5" fmla="*/ 1530289 h 2788033"/>
              <a:gd name="connsiteX6" fmla="*/ 6400800 w 6400800"/>
              <a:gd name="connsiteY6" fmla="*/ 1356837 h 2788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00800" h="2788033">
                <a:moveTo>
                  <a:pt x="6400800" y="0"/>
                </a:moveTo>
                <a:lnTo>
                  <a:pt x="469715" y="0"/>
                </a:lnTo>
                <a:lnTo>
                  <a:pt x="330006" y="152389"/>
                </a:lnTo>
                <a:cubicBezTo>
                  <a:pt x="84173" y="476393"/>
                  <a:pt x="-35304" y="831487"/>
                  <a:pt x="9131" y="1188730"/>
                </a:cubicBezTo>
                <a:cubicBezTo>
                  <a:pt x="144553" y="2277473"/>
                  <a:pt x="1751101" y="2973900"/>
                  <a:pt x="3597457" y="2744244"/>
                </a:cubicBezTo>
                <a:cubicBezTo>
                  <a:pt x="4751429" y="2600710"/>
                  <a:pt x="5725962" y="2129395"/>
                  <a:pt x="6261522" y="1530289"/>
                </a:cubicBezTo>
                <a:lnTo>
                  <a:pt x="6400800" y="135683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7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7" name="矩形 16"/>
          <p:cNvSpPr/>
          <p:nvPr userDrawn="1">
            <p:custDataLst>
              <p:tags r:id="rId6"/>
            </p:custDataLst>
          </p:nvPr>
        </p:nvSpPr>
        <p:spPr>
          <a:xfrm flipH="1">
            <a:off x="695959" y="0"/>
            <a:ext cx="11496035" cy="6858000"/>
          </a:xfrm>
          <a:prstGeom prst="rect">
            <a:avLst/>
          </a:prstGeom>
          <a:gradFill flip="none" rotWithShape="1">
            <a:gsLst>
              <a:gs pos="4700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9" name="直接连接符 8"/>
          <p:cNvCxnSpPr/>
          <p:nvPr userDrawn="1">
            <p:custDataLst>
              <p:tags r:id="rId7"/>
            </p:custDataLst>
          </p:nvPr>
        </p:nvCxnSpPr>
        <p:spPr>
          <a:xfrm flipH="1">
            <a:off x="619125" y="531495"/>
            <a:ext cx="288290" cy="0"/>
          </a:xfrm>
          <a:prstGeom prst="line">
            <a:avLst/>
          </a:prstGeom>
          <a:ln w="508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>
            <p:custDataLst>
              <p:tags r:id="rId8"/>
            </p:custDataLst>
          </p:nvPr>
        </p:nvCxnSpPr>
        <p:spPr>
          <a:xfrm flipH="1">
            <a:off x="619125" y="653415"/>
            <a:ext cx="180975" cy="0"/>
          </a:xfrm>
          <a:prstGeom prst="line">
            <a:avLst/>
          </a:prstGeom>
          <a:ln w="508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>
            <p:custDataLst>
              <p:tags r:id="rId9"/>
            </p:custDataLst>
          </p:nvPr>
        </p:nvCxnSpPr>
        <p:spPr>
          <a:xfrm flipH="1">
            <a:off x="588000" y="780024"/>
            <a:ext cx="1101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任意多边形: 形状 12"/>
          <p:cNvSpPr/>
          <p:nvPr userDrawn="1">
            <p:custDataLst>
              <p:tags r:id="rId10"/>
            </p:custDataLst>
          </p:nvPr>
        </p:nvSpPr>
        <p:spPr>
          <a:xfrm flipH="1">
            <a:off x="11192081" y="5360949"/>
            <a:ext cx="180000" cy="36000"/>
          </a:xfrm>
          <a:custGeom>
            <a:avLst/>
            <a:gdLst/>
            <a:ahLst/>
            <a:cxnLst/>
            <a:rect l="l" t="t" r="r" b="b"/>
            <a:pathLst>
              <a:path w="61727" h="20203">
                <a:moveTo>
                  <a:pt x="0" y="0"/>
                </a:moveTo>
                <a:lnTo>
                  <a:pt x="61727" y="0"/>
                </a:lnTo>
                <a:lnTo>
                  <a:pt x="61727" y="20203"/>
                </a:lnTo>
                <a:lnTo>
                  <a:pt x="0" y="2020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 userDrawn="1">
            <p:custDataLst>
              <p:tags r:id="rId11"/>
            </p:custDataLst>
          </p:nvPr>
        </p:nvSpPr>
        <p:spPr>
          <a:xfrm flipH="1">
            <a:off x="10994437" y="5360949"/>
            <a:ext cx="180000" cy="36000"/>
          </a:xfrm>
          <a:custGeom>
            <a:avLst/>
            <a:gdLst/>
            <a:ahLst/>
            <a:cxnLst/>
            <a:rect l="l" t="t" r="r" b="b"/>
            <a:pathLst>
              <a:path w="61727" h="20203">
                <a:moveTo>
                  <a:pt x="0" y="0"/>
                </a:moveTo>
                <a:lnTo>
                  <a:pt x="61727" y="0"/>
                </a:lnTo>
                <a:lnTo>
                  <a:pt x="61727" y="20203"/>
                </a:lnTo>
                <a:lnTo>
                  <a:pt x="0" y="2020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12"/>
            </p:custDataLst>
          </p:nvPr>
        </p:nvSpPr>
        <p:spPr>
          <a:xfrm>
            <a:off x="3234055" y="3380105"/>
            <a:ext cx="8125460" cy="1663065"/>
          </a:xfrm>
        </p:spPr>
        <p:txBody>
          <a:bodyPr wrap="square" anchor="t">
            <a:normAutofit/>
          </a:bodyPr>
          <a:lstStyle>
            <a:lvl1pPr algn="r">
              <a:lnSpc>
                <a:spcPct val="10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单击编辑母版标题</a:t>
            </a:r>
          </a:p>
        </p:txBody>
      </p:sp>
      <p:sp>
        <p:nvSpPr>
          <p:cNvPr id="3" name="副标题 2"/>
          <p:cNvSpPr>
            <a:spLocks noGrp="1"/>
          </p:cNvSpPr>
          <p:nvPr userDrawn="1">
            <p:ph type="subTitle" idx="1" hasCustomPrompt="1"/>
            <p:custDataLst>
              <p:tags r:id="rId13"/>
            </p:custDataLst>
          </p:nvPr>
        </p:nvSpPr>
        <p:spPr>
          <a:xfrm>
            <a:off x="3233420" y="1155065"/>
            <a:ext cx="8126095" cy="2081530"/>
          </a:xfrm>
        </p:spPr>
        <p:txBody>
          <a:bodyPr wrap="square" anchor="b">
            <a:noAutofit/>
          </a:bodyPr>
          <a:lstStyle>
            <a:lvl1pPr marL="0" indent="0" algn="r">
              <a:lnSpc>
                <a:spcPct val="100000"/>
              </a:lnSpc>
              <a:buNone/>
              <a:defRPr sz="6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1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公司名占位符 6"/>
          <p:cNvSpPr>
            <a:spLocks noGrp="1"/>
          </p:cNvSpPr>
          <p:nvPr userDrawn="1">
            <p:ph type="body" sz="quarter" idx="13" hasCustomPrompt="1"/>
            <p:custDataLst>
              <p:tags r:id="rId17"/>
            </p:custDataLst>
          </p:nvPr>
        </p:nvSpPr>
        <p:spPr>
          <a:xfrm>
            <a:off x="8479380" y="342227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18"/>
            </p:custDataLst>
          </p:nvPr>
        </p:nvSpPr>
        <p:spPr>
          <a:xfrm>
            <a:off x="8003902" y="5126949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署名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04000"/>
            <a:ext cx="5342400" cy="4140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04000"/>
            <a:ext cx="5342400" cy="4140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2025/12/1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ags" Target="../tags/tag69.xml"/><Relationship Id="rId3" Type="http://schemas.openxmlformats.org/officeDocument/2006/relationships/tags" Target="../tags/tag64.xml"/><Relationship Id="rId7" Type="http://schemas.openxmlformats.org/officeDocument/2006/relationships/tags" Target="../tags/tag68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tags" Target="../tags/tag67.xml"/><Relationship Id="rId11" Type="http://schemas.openxmlformats.org/officeDocument/2006/relationships/tags" Target="../tags/tag72.xml"/><Relationship Id="rId5" Type="http://schemas.openxmlformats.org/officeDocument/2006/relationships/tags" Target="../tags/tag66.xml"/><Relationship Id="rId10" Type="http://schemas.openxmlformats.org/officeDocument/2006/relationships/tags" Target="../tags/tag71.xml"/><Relationship Id="rId4" Type="http://schemas.openxmlformats.org/officeDocument/2006/relationships/tags" Target="../tags/tag65.xml"/><Relationship Id="rId9" Type="http://schemas.openxmlformats.org/officeDocument/2006/relationships/tags" Target="../tags/tag7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ags" Target="../tags/tag76.xml"/><Relationship Id="rId18" Type="http://schemas.openxmlformats.org/officeDocument/2006/relationships/tags" Target="../tags/tag81.xml"/><Relationship Id="rId3" Type="http://schemas.openxmlformats.org/officeDocument/2006/relationships/slideLayout" Target="../slideLayouts/slideLayout15.xml"/><Relationship Id="rId21" Type="http://schemas.openxmlformats.org/officeDocument/2006/relationships/tags" Target="../tags/tag84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3.xml"/><Relationship Id="rId17" Type="http://schemas.openxmlformats.org/officeDocument/2006/relationships/tags" Target="../tags/tag80.xml"/><Relationship Id="rId2" Type="http://schemas.openxmlformats.org/officeDocument/2006/relationships/slideLayout" Target="../slideLayouts/slideLayout14.xml"/><Relationship Id="rId16" Type="http://schemas.openxmlformats.org/officeDocument/2006/relationships/tags" Target="../tags/tag79.xml"/><Relationship Id="rId20" Type="http://schemas.openxmlformats.org/officeDocument/2006/relationships/tags" Target="../tags/tag83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tags" Target="../tags/tag87.xml"/><Relationship Id="rId5" Type="http://schemas.openxmlformats.org/officeDocument/2006/relationships/slideLayout" Target="../slideLayouts/slideLayout17.xml"/><Relationship Id="rId15" Type="http://schemas.openxmlformats.org/officeDocument/2006/relationships/tags" Target="../tags/tag78.xml"/><Relationship Id="rId23" Type="http://schemas.openxmlformats.org/officeDocument/2006/relationships/tags" Target="../tags/tag86.xml"/><Relationship Id="rId10" Type="http://schemas.openxmlformats.org/officeDocument/2006/relationships/slideLayout" Target="../slideLayouts/slideLayout22.xml"/><Relationship Id="rId19" Type="http://schemas.openxmlformats.org/officeDocument/2006/relationships/tags" Target="../tags/tag8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ags" Target="../tags/tag77.xml"/><Relationship Id="rId22" Type="http://schemas.openxmlformats.org/officeDocument/2006/relationships/tags" Target="../tags/tag8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683700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>
            <p:custDataLst>
              <p:tags r:id="rId4"/>
            </p:custDataLst>
          </p:nvPr>
        </p:nvSpPr>
        <p:spPr>
          <a:xfrm>
            <a:off x="10767139" y="296501"/>
            <a:ext cx="742236" cy="742238"/>
          </a:xfrm>
          <a:prstGeom prst="ellipse">
            <a:avLst/>
          </a:prstGeom>
          <a:gradFill>
            <a:gsLst>
              <a:gs pos="100000">
                <a:schemeClr val="accent2">
                  <a:alpha val="50000"/>
                </a:schemeClr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76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/>
          <p:cNvSpPr/>
          <p:nvPr userDrawn="1">
            <p:custDataLst>
              <p:tags r:id="rId5"/>
            </p:custDataLst>
          </p:nvPr>
        </p:nvSpPr>
        <p:spPr>
          <a:xfrm>
            <a:off x="10975832" y="261411"/>
            <a:ext cx="1216167" cy="936058"/>
          </a:xfrm>
          <a:custGeom>
            <a:avLst/>
            <a:gdLst>
              <a:gd name="connsiteX0" fmla="*/ 1762548 w 1762548"/>
              <a:gd name="connsiteY0" fmla="*/ 0 h 1540757"/>
              <a:gd name="connsiteX1" fmla="*/ 1762548 w 1762548"/>
              <a:gd name="connsiteY1" fmla="*/ 1540757 h 1540757"/>
              <a:gd name="connsiteX2" fmla="*/ 0 w 1762548"/>
              <a:gd name="connsiteY2" fmla="*/ 1540757 h 1540757"/>
              <a:gd name="connsiteX3" fmla="*/ 18169 w 1762548"/>
              <a:gd name="connsiteY3" fmla="*/ 1421710 h 1540757"/>
              <a:gd name="connsiteX4" fmla="*/ 1762548 w 1762548"/>
              <a:gd name="connsiteY4" fmla="*/ 0 h 1540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2548" h="1540757">
                <a:moveTo>
                  <a:pt x="1762548" y="0"/>
                </a:moveTo>
                <a:lnTo>
                  <a:pt x="1762548" y="1540757"/>
                </a:lnTo>
                <a:lnTo>
                  <a:pt x="0" y="1540757"/>
                </a:lnTo>
                <a:lnTo>
                  <a:pt x="18169" y="1421710"/>
                </a:lnTo>
                <a:cubicBezTo>
                  <a:pt x="184199" y="610342"/>
                  <a:pt x="902097" y="0"/>
                  <a:pt x="1762548" y="0"/>
                </a:cubicBezTo>
                <a:close/>
              </a:path>
            </a:pathLst>
          </a:custGeom>
          <a:gradFill flip="none" rotWithShape="1">
            <a:gsLst>
              <a:gs pos="83000">
                <a:schemeClr val="bg1">
                  <a:alpha val="50000"/>
                </a:schemeClr>
              </a:gs>
              <a:gs pos="39000">
                <a:schemeClr val="bg1">
                  <a:alpha val="5000"/>
                </a:schemeClr>
              </a:gs>
            </a:gsLst>
            <a:lin ang="13500000" scaled="1"/>
            <a:tileRect/>
          </a:gradFill>
          <a:ln w="6350">
            <a:gradFill flip="none" rotWithShape="1">
              <a:gsLst>
                <a:gs pos="17000">
                  <a:schemeClr val="bg1"/>
                </a:gs>
                <a:gs pos="43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>
            <p:custDataLst>
              <p:tags r:id="rId6"/>
            </p:custDataLst>
          </p:nvPr>
        </p:nvSpPr>
        <p:spPr>
          <a:xfrm>
            <a:off x="0" y="6585002"/>
            <a:ext cx="12192000" cy="272998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108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1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 userDrawn="1">
            <p:custDataLst>
              <p:tags r:id="rId14"/>
            </p:custDataLst>
          </p:nvPr>
        </p:nvSpPr>
        <p:spPr>
          <a:xfrm>
            <a:off x="4521627" y="2377067"/>
            <a:ext cx="7670374" cy="4480932"/>
          </a:xfrm>
          <a:custGeom>
            <a:avLst/>
            <a:gdLst>
              <a:gd name="connsiteX0" fmla="*/ 4798578 w 6824019"/>
              <a:gd name="connsiteY0" fmla="*/ 1005 h 3986502"/>
              <a:gd name="connsiteX1" fmla="*/ 5096439 w 6824019"/>
              <a:gd name="connsiteY1" fmla="*/ 1812 h 3986502"/>
              <a:gd name="connsiteX2" fmla="*/ 6528874 w 6824019"/>
              <a:gd name="connsiteY2" fmla="*/ 182401 h 3986502"/>
              <a:gd name="connsiteX3" fmla="*/ 6824019 w 6824019"/>
              <a:gd name="connsiteY3" fmla="*/ 267246 h 3986502"/>
              <a:gd name="connsiteX4" fmla="*/ 6824019 w 6824019"/>
              <a:gd name="connsiteY4" fmla="*/ 3192596 h 3986502"/>
              <a:gd name="connsiteX5" fmla="*/ 6596895 w 6824019"/>
              <a:gd name="connsiteY5" fmla="*/ 3305604 h 3986502"/>
              <a:gd name="connsiteX6" fmla="*/ 4345923 w 6824019"/>
              <a:gd name="connsiteY6" fmla="*/ 3919680 h 3986502"/>
              <a:gd name="connsiteX7" fmla="*/ 7122 w 6824019"/>
              <a:gd name="connsiteY7" fmla="*/ 2503120 h 3986502"/>
              <a:gd name="connsiteX8" fmla="*/ 3866694 w 6824019"/>
              <a:gd name="connsiteY8" fmla="*/ 66822 h 3986502"/>
              <a:gd name="connsiteX9" fmla="*/ 4798578 w 6824019"/>
              <a:gd name="connsiteY9" fmla="*/ 1005 h 398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24019" h="3986502">
                <a:moveTo>
                  <a:pt x="4798578" y="1005"/>
                </a:moveTo>
                <a:cubicBezTo>
                  <a:pt x="4899082" y="-571"/>
                  <a:pt x="4998420" y="-285"/>
                  <a:pt x="5096439" y="1812"/>
                </a:cubicBezTo>
                <a:cubicBezTo>
                  <a:pt x="5619204" y="12998"/>
                  <a:pt x="6104437" y="75726"/>
                  <a:pt x="6528874" y="182401"/>
                </a:cubicBezTo>
                <a:lnTo>
                  <a:pt x="6824019" y="267246"/>
                </a:lnTo>
                <a:lnTo>
                  <a:pt x="6824019" y="3192596"/>
                </a:lnTo>
                <a:lnTo>
                  <a:pt x="6596895" y="3305604"/>
                </a:lnTo>
                <a:cubicBezTo>
                  <a:pt x="5968496" y="3594695"/>
                  <a:pt x="5194893" y="3814082"/>
                  <a:pt x="4345923" y="3919680"/>
                </a:cubicBezTo>
                <a:cubicBezTo>
                  <a:pt x="2082006" y="4201272"/>
                  <a:pt x="139458" y="3567057"/>
                  <a:pt x="7122" y="2503120"/>
                </a:cubicBezTo>
                <a:cubicBezTo>
                  <a:pt x="-125213" y="1439182"/>
                  <a:pt x="1602776" y="348415"/>
                  <a:pt x="3866694" y="66822"/>
                </a:cubicBezTo>
                <a:cubicBezTo>
                  <a:pt x="4185058" y="27223"/>
                  <a:pt x="4497066" y="5735"/>
                  <a:pt x="4798578" y="1005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0" name="任意多边形: 形状 9"/>
          <p:cNvSpPr/>
          <p:nvPr userDrawn="1">
            <p:custDataLst>
              <p:tags r:id="rId15"/>
            </p:custDataLst>
          </p:nvPr>
        </p:nvSpPr>
        <p:spPr>
          <a:xfrm>
            <a:off x="4287683" y="1324587"/>
            <a:ext cx="7904318" cy="4491907"/>
          </a:xfrm>
          <a:custGeom>
            <a:avLst/>
            <a:gdLst>
              <a:gd name="connsiteX0" fmla="*/ 4798578 w 7014966"/>
              <a:gd name="connsiteY0" fmla="*/ 1006 h 3986502"/>
              <a:gd name="connsiteX1" fmla="*/ 5096439 w 7014966"/>
              <a:gd name="connsiteY1" fmla="*/ 1812 h 3986502"/>
              <a:gd name="connsiteX2" fmla="*/ 6835437 w 7014966"/>
              <a:gd name="connsiteY2" fmla="*/ 270529 h 3986502"/>
              <a:gd name="connsiteX3" fmla="*/ 7014966 w 7014966"/>
              <a:gd name="connsiteY3" fmla="*/ 336770 h 3986502"/>
              <a:gd name="connsiteX4" fmla="*/ 7014966 w 7014966"/>
              <a:gd name="connsiteY4" fmla="*/ 3087717 h 3986502"/>
              <a:gd name="connsiteX5" fmla="*/ 6898669 w 7014966"/>
              <a:gd name="connsiteY5" fmla="*/ 3155454 h 3986502"/>
              <a:gd name="connsiteX6" fmla="*/ 4345923 w 7014966"/>
              <a:gd name="connsiteY6" fmla="*/ 3919680 h 3986502"/>
              <a:gd name="connsiteX7" fmla="*/ 7122 w 7014966"/>
              <a:gd name="connsiteY7" fmla="*/ 2503120 h 3986502"/>
              <a:gd name="connsiteX8" fmla="*/ 3866693 w 7014966"/>
              <a:gd name="connsiteY8" fmla="*/ 66823 h 3986502"/>
              <a:gd name="connsiteX9" fmla="*/ 4798578 w 7014966"/>
              <a:gd name="connsiteY9" fmla="*/ 1006 h 398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14966" h="3986502">
                <a:moveTo>
                  <a:pt x="4798578" y="1006"/>
                </a:moveTo>
                <a:cubicBezTo>
                  <a:pt x="4899083" y="-571"/>
                  <a:pt x="4998421" y="-285"/>
                  <a:pt x="5096439" y="1812"/>
                </a:cubicBezTo>
                <a:cubicBezTo>
                  <a:pt x="5749895" y="15795"/>
                  <a:pt x="6344707" y="110312"/>
                  <a:pt x="6835437" y="270529"/>
                </a:cubicBezTo>
                <a:lnTo>
                  <a:pt x="7014966" y="336770"/>
                </a:lnTo>
                <a:lnTo>
                  <a:pt x="7014966" y="3087717"/>
                </a:lnTo>
                <a:lnTo>
                  <a:pt x="6898669" y="3155454"/>
                </a:lnTo>
                <a:cubicBezTo>
                  <a:pt x="6224271" y="3518406"/>
                  <a:pt x="5336387" y="3796484"/>
                  <a:pt x="4345923" y="3919680"/>
                </a:cubicBezTo>
                <a:cubicBezTo>
                  <a:pt x="2082005" y="4201273"/>
                  <a:pt x="139458" y="3567058"/>
                  <a:pt x="7122" y="2503120"/>
                </a:cubicBezTo>
                <a:cubicBezTo>
                  <a:pt x="-125214" y="1439183"/>
                  <a:pt x="1602776" y="348415"/>
                  <a:pt x="3866693" y="66823"/>
                </a:cubicBezTo>
                <a:cubicBezTo>
                  <a:pt x="4185057" y="27224"/>
                  <a:pt x="4497066" y="5735"/>
                  <a:pt x="4798578" y="100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1" name="任意多边形: 形状 10"/>
          <p:cNvSpPr/>
          <p:nvPr userDrawn="1">
            <p:custDataLst>
              <p:tags r:id="rId16"/>
            </p:custDataLst>
          </p:nvPr>
        </p:nvSpPr>
        <p:spPr>
          <a:xfrm>
            <a:off x="3584849" y="181895"/>
            <a:ext cx="8607152" cy="4491909"/>
          </a:xfrm>
          <a:custGeom>
            <a:avLst/>
            <a:gdLst>
              <a:gd name="connsiteX0" fmla="*/ 4798580 w 7638723"/>
              <a:gd name="connsiteY0" fmla="*/ 1006 h 3986504"/>
              <a:gd name="connsiteX1" fmla="*/ 5096441 w 7638723"/>
              <a:gd name="connsiteY1" fmla="*/ 1812 h 3986504"/>
              <a:gd name="connsiteX2" fmla="*/ 7596535 w 7638723"/>
              <a:gd name="connsiteY2" fmla="*/ 626671 h 3986504"/>
              <a:gd name="connsiteX3" fmla="*/ 7638723 w 7638723"/>
              <a:gd name="connsiteY3" fmla="*/ 658696 h 3986504"/>
              <a:gd name="connsiteX4" fmla="*/ 7638723 w 7638723"/>
              <a:gd name="connsiteY4" fmla="*/ 2648093 h 3986504"/>
              <a:gd name="connsiteX5" fmla="*/ 7421861 w 7638723"/>
              <a:gd name="connsiteY5" fmla="*/ 2825201 h 3986504"/>
              <a:gd name="connsiteX6" fmla="*/ 4345925 w 7638723"/>
              <a:gd name="connsiteY6" fmla="*/ 3919682 h 3986504"/>
              <a:gd name="connsiteX7" fmla="*/ 7122 w 7638723"/>
              <a:gd name="connsiteY7" fmla="*/ 2503121 h 3986504"/>
              <a:gd name="connsiteX8" fmla="*/ 3866695 w 7638723"/>
              <a:gd name="connsiteY8" fmla="*/ 66822 h 3986504"/>
              <a:gd name="connsiteX9" fmla="*/ 4798580 w 7638723"/>
              <a:gd name="connsiteY9" fmla="*/ 1006 h 3986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38723" h="3986504">
                <a:moveTo>
                  <a:pt x="4798580" y="1006"/>
                </a:moveTo>
                <a:cubicBezTo>
                  <a:pt x="4899085" y="-571"/>
                  <a:pt x="4998423" y="-285"/>
                  <a:pt x="5096441" y="1812"/>
                </a:cubicBezTo>
                <a:cubicBezTo>
                  <a:pt x="6141972" y="24185"/>
                  <a:pt x="7037373" y="252724"/>
                  <a:pt x="7596535" y="626671"/>
                </a:cubicBezTo>
                <a:lnTo>
                  <a:pt x="7638723" y="658696"/>
                </a:lnTo>
                <a:lnTo>
                  <a:pt x="7638723" y="2648093"/>
                </a:lnTo>
                <a:lnTo>
                  <a:pt x="7421861" y="2825201"/>
                </a:lnTo>
                <a:cubicBezTo>
                  <a:pt x="6723264" y="3346862"/>
                  <a:pt x="5619379" y="3761286"/>
                  <a:pt x="4345925" y="3919682"/>
                </a:cubicBezTo>
                <a:cubicBezTo>
                  <a:pt x="2082006" y="4201275"/>
                  <a:pt x="139457" y="3567059"/>
                  <a:pt x="7122" y="2503121"/>
                </a:cubicBezTo>
                <a:cubicBezTo>
                  <a:pt x="-125214" y="1439183"/>
                  <a:pt x="1602777" y="348415"/>
                  <a:pt x="3866695" y="66822"/>
                </a:cubicBezTo>
                <a:cubicBezTo>
                  <a:pt x="4185059" y="27224"/>
                  <a:pt x="4497068" y="5735"/>
                  <a:pt x="4798580" y="100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2" name="任意多边形: 形状 11"/>
          <p:cNvSpPr/>
          <p:nvPr userDrawn="1">
            <p:custDataLst>
              <p:tags r:id="rId17"/>
            </p:custDataLst>
          </p:nvPr>
        </p:nvSpPr>
        <p:spPr>
          <a:xfrm>
            <a:off x="5715000" y="114299"/>
            <a:ext cx="6477000" cy="3132066"/>
          </a:xfrm>
          <a:custGeom>
            <a:avLst/>
            <a:gdLst>
              <a:gd name="connsiteX0" fmla="*/ 773322 w 6254970"/>
              <a:gd name="connsiteY0" fmla="*/ 0 h 3024700"/>
              <a:gd name="connsiteX1" fmla="*/ 6248382 w 6254970"/>
              <a:gd name="connsiteY1" fmla="*/ 1 h 3024700"/>
              <a:gd name="connsiteX2" fmla="*/ 6254970 w 6254970"/>
              <a:gd name="connsiteY2" fmla="*/ 8160 h 3024700"/>
              <a:gd name="connsiteX3" fmla="*/ 6254970 w 6254970"/>
              <a:gd name="connsiteY3" fmla="*/ 1626110 h 3024700"/>
              <a:gd name="connsiteX4" fmla="*/ 6118865 w 6254970"/>
              <a:gd name="connsiteY4" fmla="*/ 1795610 h 3024700"/>
              <a:gd name="connsiteX5" fmla="*/ 3515496 w 6254970"/>
              <a:gd name="connsiteY5" fmla="*/ 2981908 h 3024700"/>
              <a:gd name="connsiteX6" fmla="*/ 8923 w 6254970"/>
              <a:gd name="connsiteY6" fmla="*/ 1461833 h 3024700"/>
              <a:gd name="connsiteX7" fmla="*/ 602520 w 6254970"/>
              <a:gd name="connsiteY7" fmla="*/ 143655 h 3024700"/>
              <a:gd name="connsiteX8" fmla="*/ 773322 w 6254970"/>
              <a:gd name="connsiteY8" fmla="*/ 0 h 302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54970" h="3024700">
                <a:moveTo>
                  <a:pt x="773322" y="0"/>
                </a:moveTo>
                <a:lnTo>
                  <a:pt x="6248382" y="1"/>
                </a:lnTo>
                <a:lnTo>
                  <a:pt x="6254970" y="8160"/>
                </a:lnTo>
                <a:lnTo>
                  <a:pt x="6254970" y="1626110"/>
                </a:lnTo>
                <a:lnTo>
                  <a:pt x="6118865" y="1795610"/>
                </a:lnTo>
                <a:cubicBezTo>
                  <a:pt x="5595507" y="2381067"/>
                  <a:pt x="4643177" y="2841644"/>
                  <a:pt x="3515496" y="2981908"/>
                </a:cubicBezTo>
                <a:cubicBezTo>
                  <a:pt x="1711205" y="3206331"/>
                  <a:pt x="141259" y="2525771"/>
                  <a:pt x="8923" y="1461833"/>
                </a:cubicBezTo>
                <a:cubicBezTo>
                  <a:pt x="-48973" y="996361"/>
                  <a:pt x="177888" y="534623"/>
                  <a:pt x="602520" y="143655"/>
                </a:cubicBezTo>
                <a:lnTo>
                  <a:pt x="773322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635000" dist="127000" dir="2700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3" name="矩形 12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700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  <a:t>2025/12/1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tags" Target="../tags/tag183.xml"/><Relationship Id="rId7" Type="http://schemas.openxmlformats.org/officeDocument/2006/relationships/image" Target="../media/image2.jpeg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image" Target="../media/image1.png"/><Relationship Id="rId11" Type="http://schemas.openxmlformats.org/officeDocument/2006/relationships/image" Target="../media/image6.jpeg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5.jpeg"/><Relationship Id="rId4" Type="http://schemas.openxmlformats.org/officeDocument/2006/relationships/slideLayout" Target="../slideLayouts/slideLayout14.xml"/><Relationship Id="rId9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8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tags" Target="../tags/tag190.xml"/><Relationship Id="rId7" Type="http://schemas.openxmlformats.org/officeDocument/2006/relationships/image" Target="../media/image1.png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4.xml"/><Relationship Id="rId10" Type="http://schemas.openxmlformats.org/officeDocument/2006/relationships/image" Target="../media/image8.jpeg"/><Relationship Id="rId4" Type="http://schemas.openxmlformats.org/officeDocument/2006/relationships/tags" Target="../tags/tag191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94.xml"/><Relationship Id="rId2" Type="http://schemas.openxmlformats.org/officeDocument/2006/relationships/tags" Target="../tags/tag193.xml"/><Relationship Id="rId1" Type="http://schemas.openxmlformats.org/officeDocument/2006/relationships/tags" Target="../tags/tag192.xm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>
          <a:xfrm>
            <a:off x="388897" y="1086786"/>
            <a:ext cx="114141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核心任务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：输入高分辨率人像，输出准确触发运镜指令的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1K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静态重构图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现有方法痛点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图像编辑模型：缺乏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理解，存在背景粘滞与人物姿态改变的问题，难以实现真实透视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基础视频模型：内容与运镜耦合，响应指令时相机视角常与人物状态一同变化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标题 28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95960" y="99015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项目概览</a:t>
            </a:r>
          </a:p>
        </p:txBody>
      </p:sp>
      <p:pic>
        <p:nvPicPr>
          <p:cNvPr id="20" name="图片 19" descr="/Users/qifan/Library/Containers/com.kingsoft.wpsoffice.mac/Data/tmp/picturecompress_20250702091121/output_1.pngoutput_1">
            <a:extLst>
              <a:ext uri="{FF2B5EF4-FFF2-40B4-BE49-F238E27FC236}">
                <a16:creationId xmlns:a16="http://schemas.microsoft.com/office/drawing/2014/main" id="{A1741C6C-DFB9-4827-B30E-EA2DD930C7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077" y="4255779"/>
            <a:ext cx="1608004" cy="213922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0D243DC5-FB56-4119-BF88-B1411E2DAA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9095" y="4255779"/>
            <a:ext cx="1606965" cy="2138759"/>
          </a:xfrm>
          <a:prstGeom prst="rect">
            <a:avLst/>
          </a:prstGeom>
        </p:spPr>
      </p:pic>
      <p:sp>
        <p:nvSpPr>
          <p:cNvPr id="22" name="右箭头 2">
            <a:extLst>
              <a:ext uri="{FF2B5EF4-FFF2-40B4-BE49-F238E27FC236}">
                <a16:creationId xmlns:a16="http://schemas.microsoft.com/office/drawing/2014/main" id="{16DACD08-315D-417E-B1A4-B075BFA645A5}"/>
              </a:ext>
            </a:extLst>
          </p:cNvPr>
          <p:cNvSpPr/>
          <p:nvPr/>
        </p:nvSpPr>
        <p:spPr>
          <a:xfrm>
            <a:off x="5810986" y="5212738"/>
            <a:ext cx="342902" cy="2110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450AEBC-6626-448C-AD95-0276BD82B8E8}"/>
              </a:ext>
            </a:extLst>
          </p:cNvPr>
          <p:cNvSpPr txBox="1"/>
          <p:nvPr/>
        </p:nvSpPr>
        <p:spPr>
          <a:xfrm>
            <a:off x="4019581" y="6470100"/>
            <a:ext cx="4272252" cy="2888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基础视频模型内容运镜耦合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D7C1B6CC-551D-49B5-8138-E4B181A15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6F74E09-573B-42E6-8717-4CDABFD7FA85}"/>
              </a:ext>
            </a:extLst>
          </p:cNvPr>
          <p:cNvGrpSpPr/>
          <p:nvPr/>
        </p:nvGrpSpPr>
        <p:grpSpPr>
          <a:xfrm>
            <a:off x="2021135" y="2410225"/>
            <a:ext cx="8149647" cy="2553264"/>
            <a:chOff x="1905276" y="2540372"/>
            <a:chExt cx="8149647" cy="2553264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241D6229-77B1-473B-AD01-342B5F2AE3B8}"/>
                </a:ext>
              </a:extLst>
            </p:cNvPr>
            <p:cNvGrpSpPr/>
            <p:nvPr/>
          </p:nvGrpSpPr>
          <p:grpSpPr>
            <a:xfrm>
              <a:off x="1905276" y="2545731"/>
              <a:ext cx="8149647" cy="2547905"/>
              <a:chOff x="1905276" y="2545731"/>
              <a:chExt cx="8149647" cy="2547905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1905276" y="3534489"/>
                <a:ext cx="8149647" cy="1559147"/>
                <a:chOff x="960" y="4086"/>
                <a:chExt cx="15686" cy="3384"/>
              </a:xfrm>
            </p:grpSpPr>
            <p:sp>
              <p:nvSpPr>
                <p:cNvPr id="3" name="右箭头 2"/>
                <p:cNvSpPr/>
                <p:nvPr/>
              </p:nvSpPr>
              <p:spPr>
                <a:xfrm>
                  <a:off x="4408" y="4086"/>
                  <a:ext cx="660" cy="458"/>
                </a:xfrm>
                <a:prstGeom prst="rightArrow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6" name="文本框 5"/>
                <p:cNvSpPr txBox="1"/>
                <p:nvPr/>
              </p:nvSpPr>
              <p:spPr>
                <a:xfrm>
                  <a:off x="960" y="6815"/>
                  <a:ext cx="8223" cy="62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noAutofit/>
                </a:bodyPr>
                <a:lstStyle/>
                <a:p>
                  <a:pPr algn="ctr"/>
                  <a:r>
                    <a:rPr lang="zh-CN" altLang="en-US" sz="1600" b="1" dirty="0">
                      <a:latin typeface="微软雅黑" panose="020B0503020204020204" pitchFamily="34" charset="-122"/>
                      <a:ea typeface="微软雅黑" panose="020B0503020204020204" pitchFamily="34" charset="-122"/>
                      <a:sym typeface="+mn-ea"/>
                    </a:rPr>
                    <a:t>图像编辑模型背景粘滞</a:t>
                  </a:r>
                  <a:endParaRPr lang="en-US" altLang="zh-CN" sz="1600" b="1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endParaRPr>
                </a:p>
              </p:txBody>
            </p:sp>
            <p:sp>
              <p:nvSpPr>
                <p:cNvPr id="8" name="文本框 7"/>
                <p:cNvSpPr txBox="1"/>
                <p:nvPr/>
              </p:nvSpPr>
              <p:spPr>
                <a:xfrm>
                  <a:off x="9640" y="6778"/>
                  <a:ext cx="7006" cy="69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noAutofit/>
                </a:bodyPr>
                <a:lstStyle/>
                <a:p>
                  <a:pPr algn="ctr"/>
                  <a:r>
                    <a:rPr lang="zh-CN" altLang="en-US" sz="1600" b="1" dirty="0">
                      <a:latin typeface="微软雅黑" panose="020B0503020204020204" pitchFamily="34" charset="-122"/>
                      <a:ea typeface="微软雅黑" panose="020B0503020204020204" pitchFamily="34" charset="-122"/>
                      <a:sym typeface="+mn-ea"/>
                    </a:rPr>
                    <a:t>图像编辑模型人物姿态改变</a:t>
                  </a:r>
                </a:p>
              </p:txBody>
            </p:sp>
            <p:sp>
              <p:nvSpPr>
                <p:cNvPr id="11" name="右箭头 10"/>
                <p:cNvSpPr/>
                <p:nvPr/>
              </p:nvSpPr>
              <p:spPr>
                <a:xfrm>
                  <a:off x="13177" y="4086"/>
                  <a:ext cx="660" cy="458"/>
                </a:xfrm>
                <a:prstGeom prst="rightArrow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pic>
            <p:nvPicPr>
              <p:cNvPr id="1027" name="图片 2">
                <a:extLst>
                  <a:ext uri="{FF2B5EF4-FFF2-40B4-BE49-F238E27FC236}">
                    <a16:creationId xmlns:a16="http://schemas.microsoft.com/office/drawing/2014/main" id="{524E8D5C-1BFE-44B0-9CA7-4C077EB805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38169" y="2545731"/>
                <a:ext cx="1268729" cy="2246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6" name="图片 10">
                <a:extLst>
                  <a:ext uri="{FF2B5EF4-FFF2-40B4-BE49-F238E27FC236}">
                    <a16:creationId xmlns:a16="http://schemas.microsoft.com/office/drawing/2014/main" id="{21A0CFFD-F307-42AA-919E-DB498C0B6AF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17909" y="2545732"/>
                <a:ext cx="1259330" cy="22461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031" name="图片 13">
              <a:extLst>
                <a:ext uri="{FF2B5EF4-FFF2-40B4-BE49-F238E27FC236}">
                  <a16:creationId xmlns:a16="http://schemas.microsoft.com/office/drawing/2014/main" id="{3E799812-C345-4F1B-ADE3-27AE233934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66210" y="2545731"/>
              <a:ext cx="1255994" cy="2246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图片 15">
              <a:extLst>
                <a:ext uri="{FF2B5EF4-FFF2-40B4-BE49-F238E27FC236}">
                  <a16:creationId xmlns:a16="http://schemas.microsoft.com/office/drawing/2014/main" id="{81E064B2-4EC1-436E-BB76-A2EF9C0E93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14952" y="2540372"/>
              <a:ext cx="1265162" cy="22461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Rectangle 8">
            <a:extLst>
              <a:ext uri="{FF2B5EF4-FFF2-40B4-BE49-F238E27FC236}">
                <a16:creationId xmlns:a16="http://schemas.microsoft.com/office/drawing/2014/main" id="{95029DF7-9654-406E-A647-9DE107660C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3713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>
          <a:xfrm>
            <a:off x="388897" y="1086786"/>
            <a:ext cx="11414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设计思路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：升维建模，降维输出，利用视频模型的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先验解决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图像的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变换，最后通过帧选和后处理交付高分辨率静态图。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标题 28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95960" y="99015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技术方案</a:t>
            </a:r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DE243632-0489-4918-9FEE-1C3D156D54D2}"/>
              </a:ext>
            </a:extLst>
          </p:cNvPr>
          <p:cNvGraphicFramePr/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948664327"/>
              </p:ext>
            </p:extLst>
          </p:nvPr>
        </p:nvGraphicFramePr>
        <p:xfrm>
          <a:off x="695960" y="1965960"/>
          <a:ext cx="10801351" cy="4386898"/>
        </p:xfrm>
        <a:graphic>
          <a:graphicData uri="http://schemas.openxmlformats.org/drawingml/2006/table">
            <a:tbl>
              <a:tblPr firstRow="1">
                <a:tableStyleId>{6BA3C1B8-8CF0-4E30-BA04-786524008502}</a:tableStyleId>
              </a:tblPr>
              <a:tblGrid>
                <a:gridCol w="17361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17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17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21744">
                  <a:extLst>
                    <a:ext uri="{9D8B030D-6E8A-4147-A177-3AD203B41FA5}">
                      <a16:colId xmlns:a16="http://schemas.microsoft.com/office/drawing/2014/main" val="419359326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 dirty="0">
                          <a:latin typeface="WPS灵秀黑" charset="-122"/>
                          <a:ea typeface="WPS灵秀黑" charset="-122"/>
                        </a:rPr>
                        <a:t>比较维度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</a:rPr>
                        <a:t>现有方法局限性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</a:rPr>
                        <a:t>本项目二阶段方案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</a:rPr>
                        <a:t>技术价值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16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空间几何一致性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图像编辑模型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弱点：存在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“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背景粘滞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”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的问题，缺乏透视联动</a:t>
                      </a:r>
                      <a:endParaRPr lang="zh-CN" altLang="en-US" sz="1400" b="1" kern="1200" dirty="0">
                        <a:solidFill>
                          <a:schemeClr val="tx1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利用视频底座的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</a:t>
                      </a:r>
                      <a:r>
                        <a:rPr lang="en-US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3D/4D 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先验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，配合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</a:t>
                      </a:r>
                      <a:r>
                        <a:rPr lang="en-US" altLang="zh-CN" sz="1400" b="1" kern="1200" dirty="0" err="1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LoRA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特化训练</a:t>
                      </a:r>
                      <a:endParaRPr lang="zh-CN" altLang="en-US" sz="1400" b="1" kern="1200" dirty="0">
                        <a:solidFill>
                          <a:srgbClr val="FF0000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解决二维图像编辑中的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“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伪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3D”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违和感，实现</a:t>
                      </a:r>
                      <a:r>
                        <a:rPr lang="zh-CN" altLang="en-US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更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真实的三维空间重构</a:t>
                      </a:r>
                      <a:endParaRPr lang="zh-CN" altLang="en-US" sz="1400" b="1" kern="1200" dirty="0">
                        <a:solidFill>
                          <a:srgbClr val="FF0000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6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推理效率</a:t>
                      </a:r>
                      <a:endParaRPr lang="zh-CN" altLang="en-US" sz="1600" b="1" kern="1200" dirty="0">
                        <a:solidFill>
                          <a:schemeClr val="tx1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视频模型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弱点：单次生成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耗时</a:t>
                      </a:r>
                      <a:r>
                        <a:rPr lang="zh-CN" altLang="en-US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长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，难以满足人像修图场景的实时交互需求</a:t>
                      </a:r>
                      <a:endParaRPr lang="zh-CN" altLang="en-US" sz="1400" b="1" kern="1200" dirty="0">
                        <a:solidFill>
                          <a:schemeClr val="tx1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4-Step 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极速蒸馏：基于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条件解耦蒸馏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技术构建高速底座</a:t>
                      </a:r>
                      <a:endParaRPr lang="zh-CN" altLang="en-US" sz="1400" b="1" kern="1200" dirty="0">
                        <a:solidFill>
                          <a:schemeClr val="tx1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“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先蒸馏后控制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”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，保留视频模型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画质先验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的同时实现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推理加速</a:t>
                      </a:r>
                      <a:endParaRPr lang="zh-CN" altLang="en-US" sz="1400" b="1" kern="1200" dirty="0">
                        <a:solidFill>
                          <a:srgbClr val="FF0000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16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运镜控制机制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zh-CN" altLang="en-US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图像模型</a:t>
                      </a: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难以理解</a:t>
                      </a:r>
                      <a:r>
                        <a:rPr lang="zh-CN" altLang="en-US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几何指令</a:t>
                      </a: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；</a:t>
                      </a:r>
                      <a:r>
                        <a:rPr lang="zh-CN" altLang="en-US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视频模型</a:t>
                      </a: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依赖</a:t>
                      </a: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Prompt </a:t>
                      </a:r>
                      <a:r>
                        <a:rPr lang="zh-CN" altLang="en-US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概率触发</a:t>
                      </a:r>
                    </a:p>
                  </a:txBody>
                  <a:tcPr marL="114300" marR="114300" marT="76200" marB="76200" anchor="ctr"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zh-CN" altLang="en-US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维度感知路由</a:t>
                      </a: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，底层预留</a:t>
                      </a: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</a:t>
                      </a:r>
                      <a:r>
                        <a:rPr lang="en-US" sz="1400" b="1" kern="1200" dirty="0" err="1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LoRA</a:t>
                      </a: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Merge </a:t>
                      </a: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接口</a:t>
                      </a:r>
                      <a:r>
                        <a:rPr lang="zh-CN" altLang="en-US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支持未来融合</a:t>
                      </a:r>
                    </a:p>
                  </a:txBody>
                  <a:tcPr marL="114300" marR="114300" marT="76200" marB="76200" anchor="ctr"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实现对特定运镜指令的</a:t>
                      </a:r>
                      <a:r>
                        <a:rPr lang="zh-CN" altLang="en-US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高概率响应</a:t>
                      </a:r>
                    </a:p>
                  </a:txBody>
                  <a:tcPr marL="114300" marR="114300" marT="76200" marB="76200" anchor="ctr">
                    <a:solidFill>
                      <a:srgbClr val="E3F2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6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参数架构</a:t>
                      </a:r>
                      <a:endParaRPr lang="zh-CN" altLang="en-US" sz="1600" b="1" kern="1200" dirty="0">
                        <a:solidFill>
                          <a:schemeClr val="tx1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引入新控制需微调整个网络，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易导致灾难性遗忘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；简单外挂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Adapter </a:t>
                      </a: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则</a:t>
                      </a:r>
                      <a:r>
                        <a:rPr lang="zh-CN" altLang="en-US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可能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导致不同运镜间参数干扰严重</a:t>
                      </a:r>
                      <a:endParaRPr lang="zh-CN" altLang="en-US" sz="1400" b="1" kern="1200" dirty="0">
                        <a:solidFill>
                          <a:srgbClr val="FF0000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共享底座</a:t>
                      </a:r>
                      <a:r>
                        <a:rPr lang="en-US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+ 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维度独享</a:t>
                      </a:r>
                      <a:r>
                        <a:rPr lang="en-US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</a:t>
                      </a:r>
                      <a:r>
                        <a:rPr lang="en-US" altLang="zh-CN" sz="1400" b="1" kern="1200" dirty="0" err="1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LoRA</a:t>
                      </a:r>
                      <a:endParaRPr lang="zh-CN" altLang="en-US" sz="1400" b="1" kern="1200" dirty="0">
                        <a:solidFill>
                          <a:srgbClr val="FF0000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实现了</a:t>
                      </a:r>
                      <a:r>
                        <a:rPr lang="en-US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“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即插即用</a:t>
                      </a:r>
                      <a:r>
                        <a:rPr lang="en-US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”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的扩展能力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，显存占用低</a:t>
                      </a:r>
                      <a:endParaRPr lang="zh-CN" altLang="en-US" sz="1400" b="1" kern="1200" dirty="0">
                        <a:solidFill>
                          <a:schemeClr val="tx1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6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训练策略</a:t>
                      </a:r>
                      <a:endParaRPr lang="zh-CN" altLang="en-US" sz="1600" b="1" kern="1200" dirty="0">
                        <a:solidFill>
                          <a:schemeClr val="tx1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试图在一个模型中同时学习生成与控制，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收敛慢且控制信号容易在蒸馏过程中衰减</a:t>
                      </a:r>
                      <a:endParaRPr lang="en-US" altLang="zh-CN" sz="1400" b="1" kern="1200" dirty="0">
                        <a:solidFill>
                          <a:srgbClr val="FF0000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Stage 1 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蒸馏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锁定画质与速度</a:t>
                      </a:r>
                      <a:r>
                        <a:rPr lang="en-US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-&gt; Stage 2 </a:t>
                      </a:r>
                      <a:r>
                        <a:rPr lang="en-US" altLang="zh-CN" sz="1400" b="1" kern="1200" dirty="0" err="1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LoRA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原位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注入控制信号</a:t>
                      </a:r>
                      <a:endParaRPr lang="en-US" altLang="zh-CN" sz="1400" b="1" kern="1200" dirty="0">
                        <a:solidFill>
                          <a:srgbClr val="FF0000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解决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控制力与画质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难以兼得的难题</a:t>
                      </a:r>
                      <a:endParaRPr lang="en-US" altLang="zh-CN" sz="1400" b="1" kern="1200" dirty="0">
                        <a:solidFill>
                          <a:schemeClr val="tx1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6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内容</a:t>
                      </a:r>
                      <a:r>
                        <a:rPr lang="en-US" altLang="zh-CN" sz="16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-</a:t>
                      </a:r>
                      <a:r>
                        <a:rPr lang="zh-CN" altLang="zh-CN" sz="16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运镜解耦</a:t>
                      </a:r>
                      <a:endParaRPr lang="zh-CN" altLang="en-US" sz="1600" b="1" kern="1200" dirty="0">
                        <a:solidFill>
                          <a:schemeClr val="tx1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视频模型弱点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：</a:t>
                      </a: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视角与人物指令</a:t>
                      </a:r>
                      <a:r>
                        <a:rPr lang="zh-CN" altLang="en-US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强耦合</a:t>
                      </a:r>
                      <a:endParaRPr lang="en-US" altLang="zh-CN" sz="1400" b="1" kern="1200" dirty="0">
                        <a:solidFill>
                          <a:srgbClr val="FF0000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训练数据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物理隔离</a:t>
                      </a:r>
                      <a:r>
                        <a:rPr lang="en-US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</a:t>
                      </a:r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+ 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蒸馏过程中的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无条件分量对齐</a:t>
                      </a:r>
                      <a:endParaRPr lang="en-US" altLang="zh-CN" sz="1400" b="1" kern="1200" dirty="0">
                        <a:solidFill>
                          <a:srgbClr val="FF0000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纠正了基础模型的物理逻辑错误</a:t>
                      </a: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，</a:t>
                      </a:r>
                      <a:r>
                        <a:rPr lang="zh-CN" altLang="zh-CN" sz="1400" b="1" kern="1200" dirty="0">
                          <a:solidFill>
                            <a:schemeClr val="tx1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确保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人物</a:t>
                      </a:r>
                      <a:r>
                        <a:rPr lang="en-US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 ID </a:t>
                      </a:r>
                      <a:r>
                        <a:rPr lang="zh-CN" altLang="zh-CN" sz="1400" b="1" kern="1200" dirty="0">
                          <a:solidFill>
                            <a:srgbClr val="FF0000"/>
                          </a:solidFill>
                          <a:latin typeface="WPS灵秀黑" charset="-122"/>
                          <a:ea typeface="WPS灵秀黑" charset="-122"/>
                          <a:cs typeface="+mn-cs"/>
                        </a:rPr>
                        <a:t>与背景透视分离</a:t>
                      </a:r>
                      <a:endParaRPr lang="en-US" altLang="zh-CN" sz="1400" b="1" kern="1200" dirty="0">
                        <a:solidFill>
                          <a:srgbClr val="FF0000"/>
                        </a:solidFill>
                        <a:latin typeface="WPS灵秀黑" charset="-122"/>
                        <a:ea typeface="WPS灵秀黑" charset="-122"/>
                        <a:cs typeface="+mn-cs"/>
                      </a:endParaRPr>
                    </a:p>
                  </a:txBody>
                  <a:tcPr>
                    <a:solidFill>
                      <a:srgbClr val="E3F2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741107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>
          <a:xfrm>
            <a:off x="388897" y="1086786"/>
            <a:ext cx="11414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希区柯克变焦场景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：基础模型忽略指令控制，而当前方案实现背景视场角的显著压缩，透视关系正确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平移场景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：基础模型内容与运镜控制耦合，而当前方案具备正确视差，运镜过程中背景自动补全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标题 28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95960" y="99015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效果对比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905276" y="2577530"/>
            <a:ext cx="8381366" cy="2516106"/>
            <a:chOff x="960" y="2009"/>
            <a:chExt cx="16132" cy="5461"/>
          </a:xfrm>
        </p:grpSpPr>
        <p:pic>
          <p:nvPicPr>
            <p:cNvPr id="4" name="图片 3" descr="/Users/qifan/Library/Containers/com.kingsoft.wpsoffice.mac/Data/tmp/picturecompress_20250702091121/output_1.pngoutput_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90" y="2009"/>
              <a:ext cx="3095" cy="4643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32" y="2009"/>
              <a:ext cx="3093" cy="4642"/>
            </a:xfrm>
            <a:prstGeom prst="rect">
              <a:avLst/>
            </a:prstGeom>
          </p:spPr>
        </p:pic>
        <p:sp>
          <p:nvSpPr>
            <p:cNvPr id="3" name="右箭头 2"/>
            <p:cNvSpPr/>
            <p:nvPr/>
          </p:nvSpPr>
          <p:spPr>
            <a:xfrm>
              <a:off x="4408" y="4086"/>
              <a:ext cx="660" cy="458"/>
            </a:xfrm>
            <a:prstGeom prst="rightArrow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960" y="6815"/>
              <a:ext cx="8223" cy="627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图像编辑模型背景粘滞</a:t>
              </a:r>
              <a:endPara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640" y="6778"/>
              <a:ext cx="7006" cy="69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图像编辑模型人物姿态改变</a:t>
              </a:r>
            </a:p>
          </p:txBody>
        </p:sp>
        <p:pic>
          <p:nvPicPr>
            <p:cNvPr id="9" name="图片 8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544" y="2009"/>
              <a:ext cx="3473" cy="4636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3997" y="2009"/>
              <a:ext cx="3095" cy="4655"/>
            </a:xfrm>
            <a:prstGeom prst="rect">
              <a:avLst/>
            </a:prstGeom>
          </p:spPr>
        </p:pic>
        <p:sp>
          <p:nvSpPr>
            <p:cNvPr id="11" name="右箭头 10"/>
            <p:cNvSpPr/>
            <p:nvPr/>
          </p:nvSpPr>
          <p:spPr>
            <a:xfrm>
              <a:off x="13177" y="4086"/>
              <a:ext cx="660" cy="458"/>
            </a:xfrm>
            <a:prstGeom prst="rightArrow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0" name="图片 19" descr="/Users/qifan/Library/Containers/com.kingsoft.wpsoffice.mac/Data/tmp/picturecompress_20250702091121/output_1.pngoutput_1">
            <a:extLst>
              <a:ext uri="{FF2B5EF4-FFF2-40B4-BE49-F238E27FC236}">
                <a16:creationId xmlns:a16="http://schemas.microsoft.com/office/drawing/2014/main" id="{A1741C6C-DFB9-4827-B30E-EA2DD930C7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9077" y="4255779"/>
            <a:ext cx="1608004" cy="213922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0D243DC5-FB56-4119-BF88-B1411E2DAA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39095" y="4255779"/>
            <a:ext cx="1606965" cy="2138759"/>
          </a:xfrm>
          <a:prstGeom prst="rect">
            <a:avLst/>
          </a:prstGeom>
        </p:spPr>
      </p:pic>
      <p:sp>
        <p:nvSpPr>
          <p:cNvPr id="22" name="右箭头 2">
            <a:extLst>
              <a:ext uri="{FF2B5EF4-FFF2-40B4-BE49-F238E27FC236}">
                <a16:creationId xmlns:a16="http://schemas.microsoft.com/office/drawing/2014/main" id="{16DACD08-315D-417E-B1A4-B075BFA645A5}"/>
              </a:ext>
            </a:extLst>
          </p:cNvPr>
          <p:cNvSpPr/>
          <p:nvPr/>
        </p:nvSpPr>
        <p:spPr>
          <a:xfrm>
            <a:off x="5810986" y="5212738"/>
            <a:ext cx="342902" cy="2110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450AEBC-6626-448C-AD95-0276BD82B8E8}"/>
              </a:ext>
            </a:extLst>
          </p:cNvPr>
          <p:cNvSpPr txBox="1"/>
          <p:nvPr/>
        </p:nvSpPr>
        <p:spPr>
          <a:xfrm>
            <a:off x="4019581" y="6470100"/>
            <a:ext cx="4272252" cy="2888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基础视频模型内容运镜耦合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52657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>
          <a:xfrm>
            <a:off x="388897" y="1086786"/>
            <a:ext cx="1141412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路由进化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当前实现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：使用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确定性的硬路由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，独立激活不同专家，参数间互不干扰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存在问题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难以实现复合运镜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，直接将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LoRA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相加可能导致画面崩坏或动作突变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下阶段计划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：实现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自适应神经路由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，并引入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基于范数一致性的融合算法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，基于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向量空间正交性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</a:t>
            </a:r>
            <a:r>
              <a:rPr lang="en-US" altLang="zh-CN" sz="20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LoRA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加权融合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，平衡不同运镜专家的权重，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适应复合运镜的稳定生成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而无需重新训练组合数据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控制精度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当前实现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：指令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只控制运镜触发与否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，运镜程度通过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Prompt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和参考图像模糊控制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存在问题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：具体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运镜程度控制不够精准</a:t>
            </a:r>
            <a:endParaRPr lang="en-US" altLang="zh-CN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下阶段计划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：引入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显式的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Scaling Token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DiT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，超越简单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LoRA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权重调整带来的非线性局限，实现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对运镜速度和幅度的线性连续控制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，让用户能通过类似滑杆的控制器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精确调节运镜强度</a:t>
            </a:r>
            <a:endParaRPr lang="en-US" altLang="zh-CN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架构优化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当前实现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：通过蒸馏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LoRA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的方式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保持生成画质和人物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存在问题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：在少数运镜条件下，人物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还是可能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由于深层语义干扰而产生微小形变</a:t>
            </a:r>
            <a:endParaRPr lang="en-US" altLang="zh-CN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下阶段计划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：引入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基于浅层正交性的</a:t>
            </a:r>
            <a:r>
              <a:rPr lang="en-US" altLang="zh-CN" sz="20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LoRA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剪枝策略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，将运镜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LoRA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的训练与注入位置限制在</a:t>
            </a:r>
            <a:r>
              <a:rPr lang="en-US" altLang="zh-CN" sz="20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DiT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的浅层网络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，利用其天然的正交性减少对深层人物语义的干扰，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进一步提升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一致性</a:t>
            </a:r>
            <a:endParaRPr lang="en-US" altLang="zh-CN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标题 28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95960" y="99015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下阶段方案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40488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OURCE_RECORD_KEY" val="{&quot;29&quot;:[50000086,50000076],&quot;65&quot;:[20238627]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34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3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编辑母版标题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8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编辑副标题"/>
  <p:tag name="KSO_WM_UNIT_ID" val="_4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0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4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4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4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160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160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标题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UNIT_VALUE" val="2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  <p:tag name="KSO_WM_UNIT_VALUE" val="16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标题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408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4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编辑母版标题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0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1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1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8627"/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SLIDE_INDEX" val="8"/>
  <p:tag name="KSO_WM_SLIDE_ID" val="custom20238627_8"/>
  <p:tag name="KSO_WM_TEMPLATE_MASTER_TYPE" val="0"/>
  <p:tag name="KSO_WM_SLIDE_LAYOUT" val="a_f"/>
  <p:tag name="KSO_WM_SLIDE_LAYOUT_CNT" val="1_1"/>
  <p:tag name="KSO_WM_SLIDE_SIZE" val="850*457"/>
  <p:tag name="KSO_WM_SLIDE_POSITION" val="54*28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NDEX" val="2"/>
  <p:tag name="KSO_WM_UNIT_TYPE" val="f"/>
  <p:tag name="KSO_WM_UNIT_SUBTYPE" val="a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NDEX" val="1"/>
  <p:tag name="KSO_WM_UNIT_TYPE" val="a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8627"/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SLIDE_INDEX" val="8"/>
  <p:tag name="KSO_WM_SLIDE_ID" val="custom20238627_8"/>
  <p:tag name="KSO_WM_TEMPLATE_MASTER_TYPE" val="0"/>
  <p:tag name="KSO_WM_SLIDE_LAYOUT" val="a_f"/>
  <p:tag name="KSO_WM_SLIDE_LAYOUT_CNT" val="1_1"/>
  <p:tag name="KSO_WM_SLIDE_SIZE" val="850*457"/>
  <p:tag name="KSO_WM_SLIDE_POSITION" val="54*28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NDEX" val="2"/>
  <p:tag name="KSO_WM_UNIT_TYPE" val="f"/>
  <p:tag name="KSO_WM_UNIT_SUBTYPE" val="a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NDEX" val="1"/>
  <p:tag name="KSO_WM_UNIT_TYPE" val="a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50*178"/>
  <p:tag name="TABLE_ENDDRAG_RECT" val="46*56*850*178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8627"/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SLIDE_INDEX" val="8"/>
  <p:tag name="KSO_WM_SLIDE_ID" val="custom20238627_8"/>
  <p:tag name="KSO_WM_TEMPLATE_MASTER_TYPE" val="0"/>
  <p:tag name="KSO_WM_SLIDE_LAYOUT" val="a_f"/>
  <p:tag name="KSO_WM_SLIDE_LAYOUT_CNT" val="1_1"/>
  <p:tag name="KSO_WM_SLIDE_SIZE" val="850*457"/>
  <p:tag name="KSO_WM_SLIDE_POSITION" val="54*28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NDEX" val="2"/>
  <p:tag name="KSO_WM_UNIT_TYPE" val="f"/>
  <p:tag name="KSO_WM_UNIT_SUBTYPE" val="a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NDEX" val="1"/>
  <p:tag name="KSO_WM_UNIT_TYPE" val="a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NDEX" val="4"/>
  <p:tag name="KSO_WM_UNIT_TYPE" val="j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8627"/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SLIDE_INDEX" val="8"/>
  <p:tag name="KSO_WM_SLIDE_ID" val="custom20238627_8"/>
  <p:tag name="KSO_WM_TEMPLATE_MASTER_TYPE" val="0"/>
  <p:tag name="KSO_WM_SLIDE_LAYOUT" val="a_f"/>
  <p:tag name="KSO_WM_SLIDE_LAYOUT_CNT" val="1_1"/>
  <p:tag name="KSO_WM_SLIDE_SIZE" val="850*457"/>
  <p:tag name="KSO_WM_SLIDE_POSITION" val="54*28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NDEX" val="2"/>
  <p:tag name="KSO_WM_UNIT_TYPE" val="f"/>
  <p:tag name="KSO_WM_UNIT_SUBTYPE" val="a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NDEX" val="1"/>
  <p:tag name="KSO_WM_UNIT_TYPE" val="a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0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593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TEMPLATE_CATEGORY" val="custom"/>
  <p:tag name="KSO_WM_TEMPLATE_INDEX" val="2023593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0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0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0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  <p:tag name="KSO_WM_TEMPLATE_CATEGORY" val="custom"/>
  <p:tag name="KSO_WM_TEMPLATE_INDEX" val="20238627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350"/>
  <p:tag name="KSO_WM_TEMPLATE_CATEGORY" val="custom"/>
  <p:tag name="KSO_WM_TEMPLATE_INDEX" val="20238627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8627"/>
  <p:tag name="KSO_WM_TEMPLATE_CATEGORY" val="custom"/>
  <p:tag name="KSO_WM_TEMPLATE_MASTER_TYPE" val="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编辑副标题"/>
  <p:tag name="KSO_WM_UNIT_ID" val="_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4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2024.3.12-4">
      <a:dk1>
        <a:srgbClr val="333333"/>
      </a:dk1>
      <a:lt1>
        <a:sysClr val="window" lastClr="FFFFFF"/>
      </a:lt1>
      <a:dk2>
        <a:srgbClr val="031A2F"/>
      </a:dk2>
      <a:lt2>
        <a:srgbClr val="E6EFFE"/>
      </a:lt2>
      <a:accent1>
        <a:srgbClr val="3758FB"/>
      </a:accent1>
      <a:accent2>
        <a:srgbClr val="419BFD"/>
      </a:accent2>
      <a:accent3>
        <a:srgbClr val="6542FC"/>
      </a:accent3>
      <a:accent4>
        <a:srgbClr val="9B42FC"/>
      </a:accent4>
      <a:accent5>
        <a:srgbClr val="D042FC"/>
      </a:accent5>
      <a:accent6>
        <a:srgbClr val="FB43CB"/>
      </a:accent6>
      <a:hlink>
        <a:srgbClr val="0026E5"/>
      </a:hlink>
      <a:folHlink>
        <a:srgbClr val="7E1FAD"/>
      </a:folHlink>
    </a:clrScheme>
    <a:fontScheme name="qm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 algn="l">
          <a:lnSpc>
            <a:spcPct val="140000"/>
          </a:lnSpc>
          <a:defRPr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简约风克莱因蓝工作汇报模板">
  <a:themeElements>
    <a:clrScheme name="克莱因简约风">
      <a:dk1>
        <a:srgbClr val="000000"/>
      </a:dk1>
      <a:lt1>
        <a:srgbClr val="FFFFFF"/>
      </a:lt1>
      <a:dk2>
        <a:srgbClr val="000C28"/>
      </a:dk2>
      <a:lt2>
        <a:srgbClr val="F9FBFF"/>
      </a:lt2>
      <a:accent1>
        <a:srgbClr val="3260FF"/>
      </a:accent1>
      <a:accent2>
        <a:srgbClr val="58B3F9"/>
      </a:accent2>
      <a:accent3>
        <a:srgbClr val="F6B900"/>
      </a:accent3>
      <a:accent4>
        <a:srgbClr val="FF7B23"/>
      </a:accent4>
      <a:accent5>
        <a:srgbClr val="F83A3A"/>
      </a:accent5>
      <a:accent6>
        <a:srgbClr val="FE8282"/>
      </a:accent6>
      <a:hlink>
        <a:srgbClr val="304FFE"/>
      </a:hlink>
      <a:folHlink>
        <a:srgbClr val="492067"/>
      </a:folHlink>
    </a:clrScheme>
    <a:fontScheme name="自定义 15">
      <a:majorFont>
        <a:latin typeface="Arial"/>
        <a:ea typeface="MiSans Heavy "/>
        <a:cs typeface=""/>
      </a:majorFont>
      <a:minorFont>
        <a:latin typeface="Arial"/>
        <a:ea typeface="MiSans Heavy 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763</Words>
  <Application>Microsoft Office PowerPoint</Application>
  <PresentationFormat>宽屏</PresentationFormat>
  <Paragraphs>59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Arial</vt:lpstr>
      <vt:lpstr>Wingdings</vt:lpstr>
      <vt:lpstr>WPS灵秀黑</vt:lpstr>
      <vt:lpstr>MiSans Heavy </vt:lpstr>
      <vt:lpstr>苹方-简</vt:lpstr>
      <vt:lpstr>微软雅黑</vt:lpstr>
      <vt:lpstr>WPS</vt:lpstr>
      <vt:lpstr>Office 主题​​</vt:lpstr>
      <vt:lpstr>简约风克莱因蓝工作汇报模板</vt:lpstr>
      <vt:lpstr>项目概览</vt:lpstr>
      <vt:lpstr>技术方案</vt:lpstr>
      <vt:lpstr>效果对比</vt:lpstr>
      <vt:lpstr>下阶段方案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GeleiSG</dc:creator>
  <cp:lastModifiedBy>博豪 王</cp:lastModifiedBy>
  <cp:revision>253</cp:revision>
  <dcterms:created xsi:type="dcterms:W3CDTF">2025-07-02T03:58:00Z</dcterms:created>
  <dcterms:modified xsi:type="dcterms:W3CDTF">2025-12-02T07:29:06Z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2052-7.2.2.8955</vt:lpwstr>
  </property>
  <property fmtid="{D5CDD505-2E9C-101B-9397-08002B2CF9AE}" pid="3" name="ICV">
    <vt:lpwstr>6303A145D86C663A915C5E6816050E8C_43</vt:lpwstr>
  </property>
</Properties>
</file>